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9"/>
  </p:notesMasterIdLst>
  <p:sldIdLst>
    <p:sldId id="348" r:id="rId2"/>
    <p:sldId id="342" r:id="rId3"/>
    <p:sldId id="349" r:id="rId4"/>
    <p:sldId id="350" r:id="rId5"/>
    <p:sldId id="352" r:id="rId6"/>
    <p:sldId id="353" r:id="rId7"/>
    <p:sldId id="351" r:id="rId8"/>
    <p:sldId id="355" r:id="rId9"/>
    <p:sldId id="356" r:id="rId10"/>
    <p:sldId id="357" r:id="rId11"/>
    <p:sldId id="358" r:id="rId12"/>
    <p:sldId id="359" r:id="rId13"/>
    <p:sldId id="360" r:id="rId14"/>
    <p:sldId id="362" r:id="rId15"/>
    <p:sldId id="363" r:id="rId16"/>
    <p:sldId id="364" r:id="rId17"/>
    <p:sldId id="365" r:id="rId18"/>
    <p:sldId id="366" r:id="rId19"/>
    <p:sldId id="367" r:id="rId20"/>
    <p:sldId id="369" r:id="rId21"/>
    <p:sldId id="370" r:id="rId22"/>
    <p:sldId id="371" r:id="rId23"/>
    <p:sldId id="372" r:id="rId24"/>
    <p:sldId id="373" r:id="rId25"/>
    <p:sldId id="374" r:id="rId26"/>
    <p:sldId id="376" r:id="rId27"/>
    <p:sldId id="377" r:id="rId28"/>
    <p:sldId id="378" r:id="rId29"/>
    <p:sldId id="379" r:id="rId30"/>
    <p:sldId id="380" r:id="rId31"/>
    <p:sldId id="381" r:id="rId32"/>
    <p:sldId id="383" r:id="rId33"/>
    <p:sldId id="384" r:id="rId34"/>
    <p:sldId id="385" r:id="rId35"/>
    <p:sldId id="386" r:id="rId36"/>
    <p:sldId id="387" r:id="rId37"/>
    <p:sldId id="388" r:id="rId38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65A7"/>
    <a:srgbClr val="F5852E"/>
    <a:srgbClr val="2AC4F4"/>
    <a:srgbClr val="40B6E9"/>
    <a:srgbClr val="F2F2F2"/>
    <a:srgbClr val="BFBFBF"/>
    <a:srgbClr val="E1D0E6"/>
    <a:srgbClr val="EADEEE"/>
    <a:srgbClr val="EBE1EF"/>
    <a:srgbClr val="F0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21" autoAdjust="0"/>
    <p:restoredTop sz="95026" autoAdjust="0"/>
  </p:normalViewPr>
  <p:slideViewPr>
    <p:cSldViewPr showGuides="1">
      <p:cViewPr>
        <p:scale>
          <a:sx n="100" d="100"/>
          <a:sy n="100" d="100"/>
        </p:scale>
        <p:origin x="678" y="318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2024-04-29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0329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27239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40764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8584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844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26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10893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29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97016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.svg"/><Relationship Id="rId18" Type="http://schemas.openxmlformats.org/officeDocument/2006/relationships/image" Target="../media/image22.png"/><Relationship Id="rId26" Type="http://schemas.openxmlformats.org/officeDocument/2006/relationships/image" Target="../media/image30.png"/><Relationship Id="rId39" Type="http://schemas.openxmlformats.org/officeDocument/2006/relationships/image" Target="../media/image43.svg"/><Relationship Id="rId21" Type="http://schemas.openxmlformats.org/officeDocument/2006/relationships/image" Target="../media/image25.svg"/><Relationship Id="rId34" Type="http://schemas.openxmlformats.org/officeDocument/2006/relationships/image" Target="../media/image38.png"/><Relationship Id="rId42" Type="http://schemas.openxmlformats.org/officeDocument/2006/relationships/image" Target="../media/image46.png"/><Relationship Id="rId47" Type="http://schemas.openxmlformats.org/officeDocument/2006/relationships/image" Target="../media/image51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29" Type="http://schemas.openxmlformats.org/officeDocument/2006/relationships/image" Target="../media/image33.svg"/><Relationship Id="rId11" Type="http://schemas.openxmlformats.org/officeDocument/2006/relationships/image" Target="../media/image15.svg"/><Relationship Id="rId24" Type="http://schemas.openxmlformats.org/officeDocument/2006/relationships/image" Target="../media/image28.png"/><Relationship Id="rId32" Type="http://schemas.openxmlformats.org/officeDocument/2006/relationships/image" Target="../media/image36.png"/><Relationship Id="rId37" Type="http://schemas.openxmlformats.org/officeDocument/2006/relationships/image" Target="../media/image41.svg"/><Relationship Id="rId40" Type="http://schemas.openxmlformats.org/officeDocument/2006/relationships/image" Target="../media/image44.png"/><Relationship Id="rId45" Type="http://schemas.openxmlformats.org/officeDocument/2006/relationships/image" Target="../media/image49.svg"/><Relationship Id="rId5" Type="http://schemas.openxmlformats.org/officeDocument/2006/relationships/image" Target="../media/image9.svg"/><Relationship Id="rId15" Type="http://schemas.openxmlformats.org/officeDocument/2006/relationships/image" Target="../media/image19.svg"/><Relationship Id="rId23" Type="http://schemas.openxmlformats.org/officeDocument/2006/relationships/image" Target="../media/image27.svg"/><Relationship Id="rId28" Type="http://schemas.openxmlformats.org/officeDocument/2006/relationships/image" Target="../media/image32.png"/><Relationship Id="rId36" Type="http://schemas.openxmlformats.org/officeDocument/2006/relationships/image" Target="../media/image40.png"/><Relationship Id="rId49" Type="http://schemas.openxmlformats.org/officeDocument/2006/relationships/image" Target="../media/image53.svg"/><Relationship Id="rId10" Type="http://schemas.openxmlformats.org/officeDocument/2006/relationships/image" Target="../media/image14.png"/><Relationship Id="rId19" Type="http://schemas.openxmlformats.org/officeDocument/2006/relationships/image" Target="../media/image23.svg"/><Relationship Id="rId31" Type="http://schemas.openxmlformats.org/officeDocument/2006/relationships/image" Target="../media/image35.svg"/><Relationship Id="rId44" Type="http://schemas.openxmlformats.org/officeDocument/2006/relationships/image" Target="../media/image48.png"/><Relationship Id="rId4" Type="http://schemas.openxmlformats.org/officeDocument/2006/relationships/image" Target="../media/image8.png"/><Relationship Id="rId9" Type="http://schemas.openxmlformats.org/officeDocument/2006/relationships/image" Target="../media/image13.svg"/><Relationship Id="rId14" Type="http://schemas.openxmlformats.org/officeDocument/2006/relationships/image" Target="../media/image18.png"/><Relationship Id="rId22" Type="http://schemas.openxmlformats.org/officeDocument/2006/relationships/image" Target="../media/image26.png"/><Relationship Id="rId27" Type="http://schemas.openxmlformats.org/officeDocument/2006/relationships/image" Target="../media/image31.svg"/><Relationship Id="rId30" Type="http://schemas.openxmlformats.org/officeDocument/2006/relationships/image" Target="../media/image34.png"/><Relationship Id="rId35" Type="http://schemas.openxmlformats.org/officeDocument/2006/relationships/image" Target="../media/image39.svg"/><Relationship Id="rId43" Type="http://schemas.openxmlformats.org/officeDocument/2006/relationships/image" Target="../media/image47.svg"/><Relationship Id="rId48" Type="http://schemas.openxmlformats.org/officeDocument/2006/relationships/image" Target="../media/image52.png"/><Relationship Id="rId8" Type="http://schemas.openxmlformats.org/officeDocument/2006/relationships/image" Target="../media/image12.png"/><Relationship Id="rId3" Type="http://schemas.openxmlformats.org/officeDocument/2006/relationships/image" Target="../media/image7.svg"/><Relationship Id="rId12" Type="http://schemas.openxmlformats.org/officeDocument/2006/relationships/image" Target="../media/image16.png"/><Relationship Id="rId17" Type="http://schemas.openxmlformats.org/officeDocument/2006/relationships/image" Target="../media/image21.svg"/><Relationship Id="rId25" Type="http://schemas.openxmlformats.org/officeDocument/2006/relationships/image" Target="../media/image29.svg"/><Relationship Id="rId33" Type="http://schemas.openxmlformats.org/officeDocument/2006/relationships/image" Target="../media/image37.svg"/><Relationship Id="rId38" Type="http://schemas.openxmlformats.org/officeDocument/2006/relationships/image" Target="../media/image42.png"/><Relationship Id="rId46" Type="http://schemas.openxmlformats.org/officeDocument/2006/relationships/image" Target="../media/image50.png"/><Relationship Id="rId20" Type="http://schemas.openxmlformats.org/officeDocument/2006/relationships/image" Target="../media/image24.png"/><Relationship Id="rId41" Type="http://schemas.openxmlformats.org/officeDocument/2006/relationships/image" Target="../media/image45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표지">
    <p:bg>
      <p:bgPr>
        <a:solidFill>
          <a:srgbClr val="E1D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C0E589B5-38E6-B3FF-02EE-D15E493CFD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래픽 2">
            <a:extLst>
              <a:ext uri="{FF2B5EF4-FFF2-40B4-BE49-F238E27FC236}">
                <a16:creationId xmlns:a16="http://schemas.microsoft.com/office/drawing/2014/main" id="{2402C8BC-0C3D-7B50-9F7E-7BA35BEBF76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93795" y="2420888"/>
            <a:ext cx="8648844" cy="189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68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원고">
    <p:bg>
      <p:bgPr>
        <a:solidFill>
          <a:srgbClr val="E1D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: 도형 11">
            <a:extLst>
              <a:ext uri="{FF2B5EF4-FFF2-40B4-BE49-F238E27FC236}">
                <a16:creationId xmlns:a16="http://schemas.microsoft.com/office/drawing/2014/main" id="{AB14FE79-9981-B1C2-5C06-E4DB49252E96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23DA4932-F168-F889-18C6-682CB9BD952D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00168926-6AD7-C5A4-AFC3-30021C4D9087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9A7BB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F2BD94A-B6A6-CE44-9A30-E77F60A5652E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9" name="그래픽 8">
              <a:extLst>
                <a:ext uri="{FF2B5EF4-FFF2-40B4-BE49-F238E27FC236}">
                  <a16:creationId xmlns:a16="http://schemas.microsoft.com/office/drawing/2014/main" id="{980D5B1C-229F-2E72-DA82-8A6C25A775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id="{515B2945-0EED-F1C9-819C-84F6F93287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371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4063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원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3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ABEFB7A0-B9C5-75DE-581C-95C81B95D160}"/>
              </a:ext>
            </a:extLst>
          </p:cNvPr>
          <p:cNvSpPr/>
          <p:nvPr userDrawn="1"/>
        </p:nvSpPr>
        <p:spPr>
          <a:xfrm>
            <a:off x="2561399" y="1840294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3" name="순서도: 연결자 2">
            <a:extLst>
              <a:ext uri="{FF2B5EF4-FFF2-40B4-BE49-F238E27FC236}">
                <a16:creationId xmlns:a16="http://schemas.microsoft.com/office/drawing/2014/main" id="{B3893F70-3831-D96F-CAEC-BBC97A72D822}"/>
              </a:ext>
            </a:extLst>
          </p:cNvPr>
          <p:cNvSpPr/>
          <p:nvPr userDrawn="1"/>
        </p:nvSpPr>
        <p:spPr>
          <a:xfrm>
            <a:off x="3359696" y="1844824"/>
            <a:ext cx="512213" cy="512213"/>
          </a:xfrm>
          <a:prstGeom prst="flowChartConnector">
            <a:avLst/>
          </a:prstGeom>
          <a:solidFill>
            <a:srgbClr val="2BC4F4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4" name="순서도: 연결자 3">
            <a:extLst>
              <a:ext uri="{FF2B5EF4-FFF2-40B4-BE49-F238E27FC236}">
                <a16:creationId xmlns:a16="http://schemas.microsoft.com/office/drawing/2014/main" id="{83405A6B-EDF8-E667-98ED-76D94D25A5FD}"/>
              </a:ext>
            </a:extLst>
          </p:cNvPr>
          <p:cNvSpPr/>
          <p:nvPr userDrawn="1"/>
        </p:nvSpPr>
        <p:spPr>
          <a:xfrm>
            <a:off x="4157994" y="1840294"/>
            <a:ext cx="512213" cy="512213"/>
          </a:xfrm>
          <a:prstGeom prst="flowChartConnector">
            <a:avLst/>
          </a:prstGeom>
          <a:solidFill>
            <a:srgbClr val="F5862F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7412F406-43B1-A892-C48A-177C296A6048}"/>
              </a:ext>
            </a:extLst>
          </p:cNvPr>
          <p:cNvSpPr/>
          <p:nvPr userDrawn="1"/>
        </p:nvSpPr>
        <p:spPr>
          <a:xfrm>
            <a:off x="2561399" y="248836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6" name="순서도: 연결자 5">
            <a:extLst>
              <a:ext uri="{FF2B5EF4-FFF2-40B4-BE49-F238E27FC236}">
                <a16:creationId xmlns:a16="http://schemas.microsoft.com/office/drawing/2014/main" id="{5171855C-4FCE-D6E5-0419-AD262E6BE92F}"/>
              </a:ext>
            </a:extLst>
          </p:cNvPr>
          <p:cNvSpPr/>
          <p:nvPr userDrawn="1"/>
        </p:nvSpPr>
        <p:spPr>
          <a:xfrm>
            <a:off x="3359696" y="2492896"/>
            <a:ext cx="512213" cy="512213"/>
          </a:xfrm>
          <a:prstGeom prst="flowChartConnector">
            <a:avLst/>
          </a:prstGeom>
          <a:solidFill>
            <a:srgbClr val="2BC4F4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7" name="순서도: 연결자 6">
            <a:extLst>
              <a:ext uri="{FF2B5EF4-FFF2-40B4-BE49-F238E27FC236}">
                <a16:creationId xmlns:a16="http://schemas.microsoft.com/office/drawing/2014/main" id="{3CA2F2A3-F1EF-76CE-F555-81C5F08ACDC4}"/>
              </a:ext>
            </a:extLst>
          </p:cNvPr>
          <p:cNvSpPr/>
          <p:nvPr userDrawn="1"/>
        </p:nvSpPr>
        <p:spPr>
          <a:xfrm>
            <a:off x="4157994" y="2488366"/>
            <a:ext cx="512213" cy="512213"/>
          </a:xfrm>
          <a:prstGeom prst="flowChartConnector">
            <a:avLst/>
          </a:prstGeom>
          <a:solidFill>
            <a:srgbClr val="F5862F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3AE7B0CE-697C-FC15-AB80-8D155838113A}"/>
              </a:ext>
            </a:extLst>
          </p:cNvPr>
          <p:cNvSpPr/>
          <p:nvPr userDrawn="1"/>
        </p:nvSpPr>
        <p:spPr>
          <a:xfrm>
            <a:off x="2551773" y="320844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9" name="순서도: 연결자 8">
            <a:extLst>
              <a:ext uri="{FF2B5EF4-FFF2-40B4-BE49-F238E27FC236}">
                <a16:creationId xmlns:a16="http://schemas.microsoft.com/office/drawing/2014/main" id="{23A45B52-C968-7BF2-39A8-6F465C574FBC}"/>
              </a:ext>
            </a:extLst>
          </p:cNvPr>
          <p:cNvSpPr/>
          <p:nvPr userDrawn="1"/>
        </p:nvSpPr>
        <p:spPr>
          <a:xfrm>
            <a:off x="3350070" y="3212976"/>
            <a:ext cx="512213" cy="512213"/>
          </a:xfrm>
          <a:prstGeom prst="flowChartConnector">
            <a:avLst/>
          </a:prstGeom>
          <a:solidFill>
            <a:srgbClr val="2BC4F4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10" name="순서도: 연결자 9">
            <a:extLst>
              <a:ext uri="{FF2B5EF4-FFF2-40B4-BE49-F238E27FC236}">
                <a16:creationId xmlns:a16="http://schemas.microsoft.com/office/drawing/2014/main" id="{2C829174-9C30-CCF5-9F7C-7EAC82D6BF4B}"/>
              </a:ext>
            </a:extLst>
          </p:cNvPr>
          <p:cNvSpPr/>
          <p:nvPr userDrawn="1"/>
        </p:nvSpPr>
        <p:spPr>
          <a:xfrm>
            <a:off x="4148368" y="3208446"/>
            <a:ext cx="512213" cy="512213"/>
          </a:xfrm>
          <a:prstGeom prst="flowChartConnector">
            <a:avLst/>
          </a:prstGeom>
          <a:solidFill>
            <a:srgbClr val="F5862F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11" name="순서도: 연결자 10">
            <a:extLst>
              <a:ext uri="{FF2B5EF4-FFF2-40B4-BE49-F238E27FC236}">
                <a16:creationId xmlns:a16="http://schemas.microsoft.com/office/drawing/2014/main" id="{D5CA25F0-2668-C50D-0357-F66485E1EF14}"/>
              </a:ext>
            </a:extLst>
          </p:cNvPr>
          <p:cNvSpPr/>
          <p:nvPr userDrawn="1"/>
        </p:nvSpPr>
        <p:spPr>
          <a:xfrm>
            <a:off x="2551773" y="392399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12" name="순서도: 연결자 11">
            <a:extLst>
              <a:ext uri="{FF2B5EF4-FFF2-40B4-BE49-F238E27FC236}">
                <a16:creationId xmlns:a16="http://schemas.microsoft.com/office/drawing/2014/main" id="{0A1451C9-90A2-B5AF-E784-30ED9DAFC57F}"/>
              </a:ext>
            </a:extLst>
          </p:cNvPr>
          <p:cNvSpPr/>
          <p:nvPr userDrawn="1"/>
        </p:nvSpPr>
        <p:spPr>
          <a:xfrm>
            <a:off x="3350070" y="3928526"/>
            <a:ext cx="512213" cy="512213"/>
          </a:xfrm>
          <a:prstGeom prst="flowChartConnector">
            <a:avLst/>
          </a:prstGeom>
          <a:solidFill>
            <a:srgbClr val="2BC4F4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sp>
        <p:nvSpPr>
          <p:cNvPr id="13" name="순서도: 연결자 12">
            <a:extLst>
              <a:ext uri="{FF2B5EF4-FFF2-40B4-BE49-F238E27FC236}">
                <a16:creationId xmlns:a16="http://schemas.microsoft.com/office/drawing/2014/main" id="{B4155D0E-9EBE-D732-FF49-CFEB8284F1F4}"/>
              </a:ext>
            </a:extLst>
          </p:cNvPr>
          <p:cNvSpPr/>
          <p:nvPr userDrawn="1"/>
        </p:nvSpPr>
        <p:spPr>
          <a:xfrm>
            <a:off x="4148368" y="3923996"/>
            <a:ext cx="512213" cy="512213"/>
          </a:xfrm>
          <a:prstGeom prst="flowChartConnector">
            <a:avLst/>
          </a:prstGeom>
          <a:solidFill>
            <a:srgbClr val="F5862F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pic>
        <p:nvPicPr>
          <p:cNvPr id="14" name="그래픽 19">
            <a:extLst>
              <a:ext uri="{FF2B5EF4-FFF2-40B4-BE49-F238E27FC236}">
                <a16:creationId xmlns:a16="http://schemas.microsoft.com/office/drawing/2014/main" id="{33C8752F-A9FF-62BD-90B8-84B69754AF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7986" y="1754087"/>
            <a:ext cx="348574" cy="715494"/>
          </a:xfrm>
          <a:prstGeom prst="rect">
            <a:avLst/>
          </a:prstGeom>
        </p:spPr>
      </p:pic>
      <p:pic>
        <p:nvPicPr>
          <p:cNvPr id="15" name="그래픽 21">
            <a:extLst>
              <a:ext uri="{FF2B5EF4-FFF2-40B4-BE49-F238E27FC236}">
                <a16:creationId xmlns:a16="http://schemas.microsoft.com/office/drawing/2014/main" id="{19A3F8CE-7DC5-9117-A3F1-A87C343AA6C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1999" y="1744915"/>
            <a:ext cx="522860" cy="724666"/>
          </a:xfrm>
          <a:prstGeom prst="rect">
            <a:avLst/>
          </a:prstGeom>
        </p:spPr>
      </p:pic>
      <p:pic>
        <p:nvPicPr>
          <p:cNvPr id="16" name="그래픽 23">
            <a:extLst>
              <a:ext uri="{FF2B5EF4-FFF2-40B4-BE49-F238E27FC236}">
                <a16:creationId xmlns:a16="http://schemas.microsoft.com/office/drawing/2014/main" id="{332C4168-3B86-E42E-9054-58CBAE781E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94651" y="1759113"/>
            <a:ext cx="513688" cy="729253"/>
          </a:xfrm>
          <a:prstGeom prst="rect">
            <a:avLst/>
          </a:prstGeom>
        </p:spPr>
      </p:pic>
      <p:pic>
        <p:nvPicPr>
          <p:cNvPr id="17" name="그래픽 25">
            <a:extLst>
              <a:ext uri="{FF2B5EF4-FFF2-40B4-BE49-F238E27FC236}">
                <a16:creationId xmlns:a16="http://schemas.microsoft.com/office/drawing/2014/main" id="{E78FE313-6F71-D815-6CBE-404507F65AE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392144" y="1772872"/>
            <a:ext cx="605418" cy="715494"/>
          </a:xfrm>
          <a:prstGeom prst="rect">
            <a:avLst/>
          </a:prstGeom>
        </p:spPr>
      </p:pic>
      <p:pic>
        <p:nvPicPr>
          <p:cNvPr id="18" name="그래픽 27">
            <a:extLst>
              <a:ext uri="{FF2B5EF4-FFF2-40B4-BE49-F238E27FC236}">
                <a16:creationId xmlns:a16="http://schemas.microsoft.com/office/drawing/2014/main" id="{9103562B-6240-EE2D-F499-70082A294430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091614" y="1797345"/>
            <a:ext cx="513688" cy="715494"/>
          </a:xfrm>
          <a:prstGeom prst="rect">
            <a:avLst/>
          </a:prstGeom>
        </p:spPr>
      </p:pic>
      <p:pic>
        <p:nvPicPr>
          <p:cNvPr id="19" name="그래픽 29">
            <a:extLst>
              <a:ext uri="{FF2B5EF4-FFF2-40B4-BE49-F238E27FC236}">
                <a16:creationId xmlns:a16="http://schemas.microsoft.com/office/drawing/2014/main" id="{09A70626-3A21-3FF2-E8AB-003E626697D3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755571" y="1797412"/>
            <a:ext cx="554966" cy="720080"/>
          </a:xfrm>
          <a:prstGeom prst="rect">
            <a:avLst/>
          </a:prstGeom>
        </p:spPr>
      </p:pic>
      <p:pic>
        <p:nvPicPr>
          <p:cNvPr id="20" name="그래픽 30">
            <a:extLst>
              <a:ext uri="{FF2B5EF4-FFF2-40B4-BE49-F238E27FC236}">
                <a16:creationId xmlns:a16="http://schemas.microsoft.com/office/drawing/2014/main" id="{9443983F-DB3B-F070-6331-44FC02E2E9B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577986" y="2665595"/>
            <a:ext cx="348574" cy="715494"/>
          </a:xfrm>
          <a:prstGeom prst="rect">
            <a:avLst/>
          </a:prstGeom>
        </p:spPr>
      </p:pic>
      <p:pic>
        <p:nvPicPr>
          <p:cNvPr id="21" name="그래픽 31">
            <a:extLst>
              <a:ext uri="{FF2B5EF4-FFF2-40B4-BE49-F238E27FC236}">
                <a16:creationId xmlns:a16="http://schemas.microsoft.com/office/drawing/2014/main" id="{ADACED51-A01B-F677-CEAE-F39AD26C363C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091999" y="2656423"/>
            <a:ext cx="522860" cy="724666"/>
          </a:xfrm>
          <a:prstGeom prst="rect">
            <a:avLst/>
          </a:prstGeom>
        </p:spPr>
      </p:pic>
      <p:pic>
        <p:nvPicPr>
          <p:cNvPr id="22" name="그래픽 32">
            <a:extLst>
              <a:ext uri="{FF2B5EF4-FFF2-40B4-BE49-F238E27FC236}">
                <a16:creationId xmlns:a16="http://schemas.microsoft.com/office/drawing/2014/main" id="{1A87D2A1-D2EF-90C1-D325-3773BCAE803E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6794651" y="2670621"/>
            <a:ext cx="513688" cy="729253"/>
          </a:xfrm>
          <a:prstGeom prst="rect">
            <a:avLst/>
          </a:prstGeom>
        </p:spPr>
      </p:pic>
      <p:pic>
        <p:nvPicPr>
          <p:cNvPr id="23" name="그래픽 33">
            <a:extLst>
              <a:ext uri="{FF2B5EF4-FFF2-40B4-BE49-F238E27FC236}">
                <a16:creationId xmlns:a16="http://schemas.microsoft.com/office/drawing/2014/main" id="{0BA1FA51-F98F-0896-1567-8852F5739FDF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7392144" y="2684380"/>
            <a:ext cx="605418" cy="715494"/>
          </a:xfrm>
          <a:prstGeom prst="rect">
            <a:avLst/>
          </a:prstGeom>
        </p:spPr>
      </p:pic>
      <p:pic>
        <p:nvPicPr>
          <p:cNvPr id="24" name="그래픽 34">
            <a:extLst>
              <a:ext uri="{FF2B5EF4-FFF2-40B4-BE49-F238E27FC236}">
                <a16:creationId xmlns:a16="http://schemas.microsoft.com/office/drawing/2014/main" id="{9CECFA52-A3C5-1FA1-4715-EA30526C7609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8091614" y="2708853"/>
            <a:ext cx="513688" cy="715494"/>
          </a:xfrm>
          <a:prstGeom prst="rect">
            <a:avLst/>
          </a:prstGeom>
        </p:spPr>
      </p:pic>
      <p:pic>
        <p:nvPicPr>
          <p:cNvPr id="25" name="그래픽 35">
            <a:extLst>
              <a:ext uri="{FF2B5EF4-FFF2-40B4-BE49-F238E27FC236}">
                <a16:creationId xmlns:a16="http://schemas.microsoft.com/office/drawing/2014/main" id="{BF6D8F4A-3614-1A25-63C8-35FC0F21C5E0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8755571" y="2708920"/>
            <a:ext cx="554966" cy="720080"/>
          </a:xfrm>
          <a:prstGeom prst="rect">
            <a:avLst/>
          </a:prstGeom>
        </p:spPr>
      </p:pic>
      <p:pic>
        <p:nvPicPr>
          <p:cNvPr id="26" name="그래픽 37">
            <a:extLst>
              <a:ext uri="{FF2B5EF4-FFF2-40B4-BE49-F238E27FC236}">
                <a16:creationId xmlns:a16="http://schemas.microsoft.com/office/drawing/2014/main" id="{559A8425-F127-99A8-2CCC-A789FD19BBCC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5571670" y="3709808"/>
            <a:ext cx="348574" cy="715494"/>
          </a:xfrm>
          <a:prstGeom prst="rect">
            <a:avLst/>
          </a:prstGeom>
        </p:spPr>
      </p:pic>
      <p:pic>
        <p:nvPicPr>
          <p:cNvPr id="27" name="그래픽 38">
            <a:extLst>
              <a:ext uri="{FF2B5EF4-FFF2-40B4-BE49-F238E27FC236}">
                <a16:creationId xmlns:a16="http://schemas.microsoft.com/office/drawing/2014/main" id="{819178F2-2CA4-1423-64A0-6266774C50C1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6085683" y="3700636"/>
            <a:ext cx="522860" cy="724666"/>
          </a:xfrm>
          <a:prstGeom prst="rect">
            <a:avLst/>
          </a:prstGeom>
        </p:spPr>
      </p:pic>
      <p:pic>
        <p:nvPicPr>
          <p:cNvPr id="28" name="그래픽 39">
            <a:extLst>
              <a:ext uri="{FF2B5EF4-FFF2-40B4-BE49-F238E27FC236}">
                <a16:creationId xmlns:a16="http://schemas.microsoft.com/office/drawing/2014/main" id="{B27867A3-4860-64EC-98E7-BCDA715B3725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>
            <a:fillRect/>
          </a:stretch>
        </p:blipFill>
        <p:spPr>
          <a:xfrm>
            <a:off x="6788335" y="3714834"/>
            <a:ext cx="513688" cy="729253"/>
          </a:xfrm>
          <a:prstGeom prst="rect">
            <a:avLst/>
          </a:prstGeom>
        </p:spPr>
      </p:pic>
      <p:pic>
        <p:nvPicPr>
          <p:cNvPr id="29" name="그래픽 40">
            <a:extLst>
              <a:ext uri="{FF2B5EF4-FFF2-40B4-BE49-F238E27FC236}">
                <a16:creationId xmlns:a16="http://schemas.microsoft.com/office/drawing/2014/main" id="{48BA41FA-14F2-CDD5-0DC9-3656784CB772}"/>
              </a:ext>
            </a:extLst>
          </p:cNvPr>
          <p:cNvPicPr>
            <a:picLocks noChangeAspect="1"/>
          </p:cNvPicPr>
          <p:nvPr userDrawn="1"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7385828" y="3728593"/>
            <a:ext cx="605418" cy="715494"/>
          </a:xfrm>
          <a:prstGeom prst="rect">
            <a:avLst/>
          </a:prstGeom>
        </p:spPr>
      </p:pic>
      <p:pic>
        <p:nvPicPr>
          <p:cNvPr id="30" name="그래픽 41">
            <a:extLst>
              <a:ext uri="{FF2B5EF4-FFF2-40B4-BE49-F238E27FC236}">
                <a16:creationId xmlns:a16="http://schemas.microsoft.com/office/drawing/2014/main" id="{DC3F0499-D013-18E0-361E-AAD443147D22}"/>
              </a:ext>
            </a:extLst>
          </p:cNvPr>
          <p:cNvPicPr>
            <a:picLocks noChangeAspect="1"/>
          </p:cNvPicPr>
          <p:nvPr userDrawn="1"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8085298" y="3753066"/>
            <a:ext cx="513688" cy="715494"/>
          </a:xfrm>
          <a:prstGeom prst="rect">
            <a:avLst/>
          </a:prstGeom>
        </p:spPr>
      </p:pic>
      <p:pic>
        <p:nvPicPr>
          <p:cNvPr id="31" name="그래픽 42">
            <a:extLst>
              <a:ext uri="{FF2B5EF4-FFF2-40B4-BE49-F238E27FC236}">
                <a16:creationId xmlns:a16="http://schemas.microsoft.com/office/drawing/2014/main" id="{7F46A248-4E88-8D24-99A7-913913400509}"/>
              </a:ext>
            </a:extLst>
          </p:cNvPr>
          <p:cNvPicPr>
            <a:picLocks noChangeAspect="1"/>
          </p:cNvPicPr>
          <p:nvPr userDrawn="1"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8749255" y="3753133"/>
            <a:ext cx="554966" cy="72008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043399BC-1BE3-4C8F-E7D7-27634F781832}"/>
              </a:ext>
            </a:extLst>
          </p:cNvPr>
          <p:cNvSpPr txBox="1"/>
          <p:nvPr userDrawn="1"/>
        </p:nvSpPr>
        <p:spPr>
          <a:xfrm>
            <a:off x="2561399" y="764704"/>
            <a:ext cx="133241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2800" b="1" dirty="0">
                <a:solidFill>
                  <a:srgbClr val="40B6E9"/>
                </a:solidFill>
              </a:rPr>
              <a:t>1. </a:t>
            </a:r>
            <a:r>
              <a:rPr lang="ko-KR" altLang="en-US" sz="2800" b="1" dirty="0">
                <a:solidFill>
                  <a:srgbClr val="40B6E9"/>
                </a:solidFill>
              </a:rPr>
              <a:t>곱셈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B390702-E5FE-ED32-E497-03C4BDF00E93}"/>
              </a:ext>
            </a:extLst>
          </p:cNvPr>
          <p:cNvSpPr txBox="1"/>
          <p:nvPr userDrawn="1"/>
        </p:nvSpPr>
        <p:spPr>
          <a:xfrm>
            <a:off x="4054468" y="758077"/>
            <a:ext cx="1691489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2800" b="1" dirty="0">
                <a:solidFill>
                  <a:srgbClr val="F5862F"/>
                </a:solidFill>
              </a:rPr>
              <a:t>2. </a:t>
            </a:r>
            <a:r>
              <a:rPr lang="ko-KR" altLang="en-US" sz="2800" b="1" dirty="0">
                <a:solidFill>
                  <a:srgbClr val="F5862F"/>
                </a:solidFill>
              </a:rPr>
              <a:t>나눗셈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94BF0ED-4567-DA3E-EC24-DC37A4FBDFC8}"/>
              </a:ext>
            </a:extLst>
          </p:cNvPr>
          <p:cNvSpPr txBox="1"/>
          <p:nvPr userDrawn="1"/>
        </p:nvSpPr>
        <p:spPr>
          <a:xfrm>
            <a:off x="5860441" y="732862"/>
            <a:ext cx="973343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2800" b="1" dirty="0">
                <a:solidFill>
                  <a:srgbClr val="8864AC"/>
                </a:solidFill>
              </a:rPr>
              <a:t>3</a:t>
            </a:r>
            <a:r>
              <a:rPr lang="en-US" altLang="ko-KR" sz="2800" b="1">
                <a:solidFill>
                  <a:srgbClr val="8864AC"/>
                </a:solidFill>
              </a:rPr>
              <a:t>. </a:t>
            </a:r>
            <a:r>
              <a:rPr lang="ko-KR" altLang="en-US" sz="2800" b="1" dirty="0">
                <a:solidFill>
                  <a:srgbClr val="8864AC"/>
                </a:solidFill>
              </a:rPr>
              <a:t>원</a:t>
            </a:r>
          </a:p>
        </p:txBody>
      </p:sp>
      <p:pic>
        <p:nvPicPr>
          <p:cNvPr id="35" name="그래픽 1">
            <a:extLst>
              <a:ext uri="{FF2B5EF4-FFF2-40B4-BE49-F238E27FC236}">
                <a16:creationId xmlns:a16="http://schemas.microsoft.com/office/drawing/2014/main" id="{2195B4B9-1D50-46DF-4311-AF077AF50A1B}"/>
              </a:ext>
            </a:extLst>
          </p:cNvPr>
          <p:cNvPicPr>
            <a:picLocks noChangeAspect="1"/>
          </p:cNvPicPr>
          <p:nvPr userDrawn="1"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5596281" y="4804897"/>
            <a:ext cx="348574" cy="715494"/>
          </a:xfrm>
          <a:prstGeom prst="rect">
            <a:avLst/>
          </a:prstGeom>
        </p:spPr>
      </p:pic>
      <p:pic>
        <p:nvPicPr>
          <p:cNvPr id="36" name="그래픽 5">
            <a:extLst>
              <a:ext uri="{FF2B5EF4-FFF2-40B4-BE49-F238E27FC236}">
                <a16:creationId xmlns:a16="http://schemas.microsoft.com/office/drawing/2014/main" id="{51D27742-2D56-B520-C151-C33DC87D6030}"/>
              </a:ext>
            </a:extLst>
          </p:cNvPr>
          <p:cNvPicPr>
            <a:picLocks noChangeAspect="1"/>
          </p:cNvPicPr>
          <p:nvPr userDrawn="1"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>
            <a:fillRect/>
          </a:stretch>
        </p:blipFill>
        <p:spPr>
          <a:xfrm>
            <a:off x="6110294" y="4795725"/>
            <a:ext cx="522860" cy="724666"/>
          </a:xfrm>
          <a:prstGeom prst="rect">
            <a:avLst/>
          </a:prstGeom>
        </p:spPr>
      </p:pic>
      <p:pic>
        <p:nvPicPr>
          <p:cNvPr id="37" name="그래픽 6">
            <a:extLst>
              <a:ext uri="{FF2B5EF4-FFF2-40B4-BE49-F238E27FC236}">
                <a16:creationId xmlns:a16="http://schemas.microsoft.com/office/drawing/2014/main" id="{B8DDD3AF-4C9F-679B-FE5F-DA70964A3641}"/>
              </a:ext>
            </a:extLst>
          </p:cNvPr>
          <p:cNvPicPr>
            <a:picLocks noChangeAspect="1"/>
          </p:cNvPicPr>
          <p:nvPr userDrawn="1"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>
            <a:fillRect/>
          </a:stretch>
        </p:blipFill>
        <p:spPr>
          <a:xfrm>
            <a:off x="6812946" y="4809923"/>
            <a:ext cx="513688" cy="729253"/>
          </a:xfrm>
          <a:prstGeom prst="rect">
            <a:avLst/>
          </a:prstGeom>
        </p:spPr>
      </p:pic>
      <p:pic>
        <p:nvPicPr>
          <p:cNvPr id="38" name="그래픽 16">
            <a:extLst>
              <a:ext uri="{FF2B5EF4-FFF2-40B4-BE49-F238E27FC236}">
                <a16:creationId xmlns:a16="http://schemas.microsoft.com/office/drawing/2014/main" id="{F65E634E-F27F-E500-15FB-6E51B76A48A7}"/>
              </a:ext>
            </a:extLst>
          </p:cNvPr>
          <p:cNvPicPr>
            <a:picLocks noChangeAspect="1"/>
          </p:cNvPicPr>
          <p:nvPr userDrawn="1"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>
            <a:fillRect/>
          </a:stretch>
        </p:blipFill>
        <p:spPr>
          <a:xfrm>
            <a:off x="7410439" y="4823682"/>
            <a:ext cx="605418" cy="715494"/>
          </a:xfrm>
          <a:prstGeom prst="rect">
            <a:avLst/>
          </a:prstGeom>
        </p:spPr>
      </p:pic>
      <p:pic>
        <p:nvPicPr>
          <p:cNvPr id="39" name="그래픽 17">
            <a:extLst>
              <a:ext uri="{FF2B5EF4-FFF2-40B4-BE49-F238E27FC236}">
                <a16:creationId xmlns:a16="http://schemas.microsoft.com/office/drawing/2014/main" id="{CB3E665F-BF9A-3128-AA09-7384407FA0D5}"/>
              </a:ext>
            </a:extLst>
          </p:cNvPr>
          <p:cNvPicPr>
            <a:picLocks noChangeAspect="1"/>
          </p:cNvPicPr>
          <p:nvPr userDrawn="1"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8109909" y="4848155"/>
            <a:ext cx="513688" cy="715494"/>
          </a:xfrm>
          <a:prstGeom prst="rect">
            <a:avLst/>
          </a:prstGeom>
        </p:spPr>
      </p:pic>
      <p:pic>
        <p:nvPicPr>
          <p:cNvPr id="40" name="그래픽 18">
            <a:extLst>
              <a:ext uri="{FF2B5EF4-FFF2-40B4-BE49-F238E27FC236}">
                <a16:creationId xmlns:a16="http://schemas.microsoft.com/office/drawing/2014/main" id="{628D9943-8649-8F53-ACEF-CEDE542D971E}"/>
              </a:ext>
            </a:extLst>
          </p:cNvPr>
          <p:cNvPicPr>
            <a:picLocks noChangeAspect="1"/>
          </p:cNvPicPr>
          <p:nvPr userDrawn="1"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>
            <a:fillRect/>
          </a:stretch>
        </p:blipFill>
        <p:spPr>
          <a:xfrm>
            <a:off x="8773866" y="4848222"/>
            <a:ext cx="554966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974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0392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0" r:id="rId3"/>
    <p:sldLayoutId id="2147483653" r:id="rId4"/>
    <p:sldLayoutId id="2147483651" r:id="rId5"/>
  </p:sldLayoutIdLst>
  <p:txStyles>
    <p:titleStyle>
      <a:lvl1pPr algn="ctr" defTabSz="1125444" rtl="0" eaLnBrk="1" latinLnBrk="1" hangingPunct="1">
        <a:spcBef>
          <a:spcPct val="0"/>
        </a:spcBef>
        <a:buNone/>
        <a:defRPr sz="54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041" indent="-422041" algn="l" defTabSz="1125444" rtl="0" eaLnBrk="1" latinLnBrk="1" hangingPunct="1">
        <a:spcBef>
          <a:spcPct val="20000"/>
        </a:spcBef>
        <a:buFont typeface="Arial" pitchFamily="34" charset="0"/>
        <a:buChar char="•"/>
        <a:defRPr sz="3939" kern="1200">
          <a:solidFill>
            <a:schemeClr val="tx1"/>
          </a:solidFill>
          <a:latin typeface="+mn-lt"/>
          <a:ea typeface="+mn-ea"/>
          <a:cs typeface="+mn-cs"/>
        </a:defRPr>
      </a:lvl1pPr>
      <a:lvl2pPr marL="914423" indent="-351701" algn="l" defTabSz="1125444" rtl="0" eaLnBrk="1" latinLnBrk="1" hangingPunct="1">
        <a:spcBef>
          <a:spcPct val="20000"/>
        </a:spcBef>
        <a:buFont typeface="Arial" pitchFamily="34" charset="0"/>
        <a:buChar char="–"/>
        <a:defRPr sz="3446" kern="1200">
          <a:solidFill>
            <a:schemeClr val="tx1"/>
          </a:solidFill>
          <a:latin typeface="+mn-lt"/>
          <a:ea typeface="+mn-ea"/>
          <a:cs typeface="+mn-cs"/>
        </a:defRPr>
      </a:lvl2pPr>
      <a:lvl3pPr marL="1406804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954" kern="1200">
          <a:solidFill>
            <a:schemeClr val="tx1"/>
          </a:solidFill>
          <a:latin typeface="+mn-lt"/>
          <a:ea typeface="+mn-ea"/>
          <a:cs typeface="+mn-cs"/>
        </a:defRPr>
      </a:lvl3pPr>
      <a:lvl4pPr marL="1969526" indent="-281361" algn="l" defTabSz="1125444" rtl="0" eaLnBrk="1" latinLnBrk="1" hangingPunct="1">
        <a:spcBef>
          <a:spcPct val="20000"/>
        </a:spcBef>
        <a:buFont typeface="Arial" pitchFamily="34" charset="0"/>
        <a:buChar char="–"/>
        <a:defRPr sz="2462" kern="1200">
          <a:solidFill>
            <a:schemeClr val="tx1"/>
          </a:solidFill>
          <a:latin typeface="+mn-lt"/>
          <a:ea typeface="+mn-ea"/>
          <a:cs typeface="+mn-cs"/>
        </a:defRPr>
      </a:lvl4pPr>
      <a:lvl5pPr marL="2532248" indent="-281361" algn="l" defTabSz="1125444" rtl="0" eaLnBrk="1" latinLnBrk="1" hangingPunct="1">
        <a:spcBef>
          <a:spcPct val="20000"/>
        </a:spcBef>
        <a:buFont typeface="Arial" pitchFamily="34" charset="0"/>
        <a:buChar char="»"/>
        <a:defRPr sz="2462" kern="1200">
          <a:solidFill>
            <a:schemeClr val="tx1"/>
          </a:solidFill>
          <a:latin typeface="+mn-lt"/>
          <a:ea typeface="+mn-ea"/>
          <a:cs typeface="+mn-cs"/>
        </a:defRPr>
      </a:lvl5pPr>
      <a:lvl6pPr marL="3094970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6pPr>
      <a:lvl7pPr marL="3657691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7pPr>
      <a:lvl8pPr marL="4220413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8pPr>
      <a:lvl9pPr marL="4783135" indent="-281361" algn="l" defTabSz="1125444" rtl="0" eaLnBrk="1" latinLnBrk="1" hangingPunct="1">
        <a:spcBef>
          <a:spcPct val="20000"/>
        </a:spcBef>
        <a:buFont typeface="Arial" pitchFamily="34" charset="0"/>
        <a:buChar char="•"/>
        <a:defRPr sz="2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6272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2544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688165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50887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13609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376331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3939052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01774" algn="l" defTabSz="1125444" rtl="0" eaLnBrk="1" latinLnBrk="1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7" Type="http://schemas.openxmlformats.org/officeDocument/2006/relationships/image" Target="../media/image5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6.png"/><Relationship Id="rId5" Type="http://schemas.openxmlformats.org/officeDocument/2006/relationships/slide" Target="slide2.xml"/><Relationship Id="rId4" Type="http://schemas.openxmlformats.org/officeDocument/2006/relationships/image" Target="../media/image5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5.png"/><Relationship Id="rId7" Type="http://schemas.openxmlformats.org/officeDocument/2006/relationships/image" Target="../media/image6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image" Target="../media/image72.png"/><Relationship Id="rId4" Type="http://schemas.openxmlformats.org/officeDocument/2006/relationships/image" Target="../media/image5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4.png"/><Relationship Id="rId7" Type="http://schemas.openxmlformats.org/officeDocument/2006/relationships/slide" Target="slide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73.png"/><Relationship Id="rId4" Type="http://schemas.openxmlformats.org/officeDocument/2006/relationships/image" Target="../media/image55.png"/><Relationship Id="rId9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5.png"/><Relationship Id="rId7" Type="http://schemas.openxmlformats.org/officeDocument/2006/relationships/image" Target="../media/image6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image" Target="../media/image58.png"/><Relationship Id="rId4" Type="http://schemas.openxmlformats.org/officeDocument/2006/relationships/image" Target="../media/image7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4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slide" Target="slide8.xml"/><Relationship Id="rId4" Type="http://schemas.openxmlformats.org/officeDocument/2006/relationships/image" Target="../media/image55.png"/><Relationship Id="rId9" Type="http://schemas.openxmlformats.org/officeDocument/2006/relationships/image" Target="../media/image7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5.png"/><Relationship Id="rId7" Type="http://schemas.openxmlformats.org/officeDocument/2006/relationships/image" Target="../media/image77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5" Type="http://schemas.openxmlformats.org/officeDocument/2006/relationships/slide" Target="slide14.xml"/><Relationship Id="rId10" Type="http://schemas.openxmlformats.org/officeDocument/2006/relationships/image" Target="../media/image61.png"/><Relationship Id="rId4" Type="http://schemas.openxmlformats.org/officeDocument/2006/relationships/slide" Target="slide15.xml"/><Relationship Id="rId9" Type="http://schemas.openxmlformats.org/officeDocument/2006/relationships/image" Target="../media/image6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5.png"/><Relationship Id="rId7" Type="http://schemas.openxmlformats.org/officeDocument/2006/relationships/image" Target="../media/image7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slide" Target="slide14.xml"/><Relationship Id="rId10" Type="http://schemas.openxmlformats.org/officeDocument/2006/relationships/image" Target="../media/image61.png"/><Relationship Id="rId4" Type="http://schemas.openxmlformats.org/officeDocument/2006/relationships/slide" Target="slide15.xml"/><Relationship Id="rId9" Type="http://schemas.openxmlformats.org/officeDocument/2006/relationships/image" Target="../media/image6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5.png"/><Relationship Id="rId7" Type="http://schemas.openxmlformats.org/officeDocument/2006/relationships/image" Target="../media/image8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slide" Target="slide14.xml"/><Relationship Id="rId10" Type="http://schemas.openxmlformats.org/officeDocument/2006/relationships/image" Target="../media/image61.png"/><Relationship Id="rId4" Type="http://schemas.openxmlformats.org/officeDocument/2006/relationships/slide" Target="slide15.xml"/><Relationship Id="rId9" Type="http://schemas.openxmlformats.org/officeDocument/2006/relationships/image" Target="../media/image60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5.png"/><Relationship Id="rId7" Type="http://schemas.openxmlformats.org/officeDocument/2006/relationships/image" Target="../media/image83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slide" Target="slide14.xml"/><Relationship Id="rId10" Type="http://schemas.openxmlformats.org/officeDocument/2006/relationships/image" Target="../media/image61.png"/><Relationship Id="rId4" Type="http://schemas.openxmlformats.org/officeDocument/2006/relationships/slide" Target="slide15.xml"/><Relationship Id="rId9" Type="http://schemas.openxmlformats.org/officeDocument/2006/relationships/image" Target="../media/image6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8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6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8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png"/><Relationship Id="rId5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image" Target="../media/image6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8.png"/><Relationship Id="rId7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11" Type="http://schemas.openxmlformats.org/officeDocument/2006/relationships/image" Target="../media/image62.png"/><Relationship Id="rId5" Type="http://schemas.openxmlformats.org/officeDocument/2006/relationships/image" Target="../media/image55.png"/><Relationship Id="rId10" Type="http://schemas.openxmlformats.org/officeDocument/2006/relationships/image" Target="../media/image61.png"/><Relationship Id="rId4" Type="http://schemas.openxmlformats.org/officeDocument/2006/relationships/image" Target="../media/image54.png"/><Relationship Id="rId9" Type="http://schemas.openxmlformats.org/officeDocument/2006/relationships/image" Target="../media/image60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image" Target="../media/image55.png"/><Relationship Id="rId7" Type="http://schemas.openxmlformats.org/officeDocument/2006/relationships/slide" Target="slide22.xml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87.png"/><Relationship Id="rId10" Type="http://schemas.openxmlformats.org/officeDocument/2006/relationships/image" Target="../media/image61.png"/><Relationship Id="rId4" Type="http://schemas.openxmlformats.org/officeDocument/2006/relationships/image" Target="../media/image86.png"/><Relationship Id="rId9" Type="http://schemas.openxmlformats.org/officeDocument/2006/relationships/image" Target="../media/image6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slide" Target="slide20.xml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image" Target="../media/image58.png"/><Relationship Id="rId4" Type="http://schemas.openxmlformats.org/officeDocument/2006/relationships/image" Target="../media/image88.png"/><Relationship Id="rId9" Type="http://schemas.openxmlformats.org/officeDocument/2006/relationships/image" Target="../media/image61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image" Target="../media/image55.png"/><Relationship Id="rId7" Type="http://schemas.openxmlformats.org/officeDocument/2006/relationships/image" Target="../media/image58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0.png"/><Relationship Id="rId11" Type="http://schemas.openxmlformats.org/officeDocument/2006/relationships/image" Target="../media/image61.png"/><Relationship Id="rId5" Type="http://schemas.openxmlformats.org/officeDocument/2006/relationships/image" Target="../media/image21.png"/><Relationship Id="rId10" Type="http://schemas.openxmlformats.org/officeDocument/2006/relationships/image" Target="../media/image60.png"/><Relationship Id="rId4" Type="http://schemas.openxmlformats.org/officeDocument/2006/relationships/image" Target="../media/image89.png"/><Relationship Id="rId9" Type="http://schemas.openxmlformats.org/officeDocument/2006/relationships/slide" Target="slide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slide" Target="slide20.xml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image" Target="../media/image58.png"/><Relationship Id="rId4" Type="http://schemas.openxmlformats.org/officeDocument/2006/relationships/image" Target="../media/image90.png"/><Relationship Id="rId9" Type="http://schemas.openxmlformats.org/officeDocument/2006/relationships/image" Target="../media/image61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slide" Target="slide20.xml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image" Target="../media/image58.png"/><Relationship Id="rId4" Type="http://schemas.openxmlformats.org/officeDocument/2006/relationships/image" Target="../media/image91.png"/><Relationship Id="rId9" Type="http://schemas.openxmlformats.org/officeDocument/2006/relationships/image" Target="../media/image6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image" Target="../media/image55.png"/><Relationship Id="rId7" Type="http://schemas.openxmlformats.org/officeDocument/2006/relationships/slide" Target="slide22.xml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3.png"/><Relationship Id="rId5" Type="http://schemas.openxmlformats.org/officeDocument/2006/relationships/image" Target="../media/image58.png"/><Relationship Id="rId10" Type="http://schemas.openxmlformats.org/officeDocument/2006/relationships/image" Target="../media/image61.png"/><Relationship Id="rId4" Type="http://schemas.openxmlformats.org/officeDocument/2006/relationships/image" Target="../media/image92.png"/><Relationship Id="rId9" Type="http://schemas.openxmlformats.org/officeDocument/2006/relationships/image" Target="../media/image60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4.png"/><Relationship Id="rId7" Type="http://schemas.openxmlformats.org/officeDocument/2006/relationships/image" Target="../media/image9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6.xml"/><Relationship Id="rId11" Type="http://schemas.openxmlformats.org/officeDocument/2006/relationships/image" Target="../media/image61.png"/><Relationship Id="rId5" Type="http://schemas.openxmlformats.org/officeDocument/2006/relationships/slide" Target="slide29.xml"/><Relationship Id="rId10" Type="http://schemas.openxmlformats.org/officeDocument/2006/relationships/image" Target="../media/image60.png"/><Relationship Id="rId4" Type="http://schemas.openxmlformats.org/officeDocument/2006/relationships/image" Target="../media/image55.png"/><Relationship Id="rId9" Type="http://schemas.openxmlformats.org/officeDocument/2006/relationships/image" Target="../media/image95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slide" Target="slide26.xml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9.xml"/><Relationship Id="rId5" Type="http://schemas.openxmlformats.org/officeDocument/2006/relationships/image" Target="../media/image58.png"/><Relationship Id="rId4" Type="http://schemas.openxmlformats.org/officeDocument/2006/relationships/image" Target="../media/image96.png"/><Relationship Id="rId9" Type="http://schemas.openxmlformats.org/officeDocument/2006/relationships/image" Target="../media/image61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5.png"/><Relationship Id="rId7" Type="http://schemas.openxmlformats.org/officeDocument/2006/relationships/image" Target="../media/image6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6.xml"/><Relationship Id="rId5" Type="http://schemas.openxmlformats.org/officeDocument/2006/relationships/slide" Target="slide29.xml"/><Relationship Id="rId4" Type="http://schemas.openxmlformats.org/officeDocument/2006/relationships/image" Target="../media/image97.png"/><Relationship Id="rId9" Type="http://schemas.openxmlformats.org/officeDocument/2006/relationships/image" Target="../media/image58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image" Target="../media/image54.png"/><Relationship Id="rId7" Type="http://schemas.openxmlformats.org/officeDocument/2006/relationships/slide" Target="slide2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98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4.png"/><Relationship Id="rId7" Type="http://schemas.openxmlformats.org/officeDocument/2006/relationships/image" Target="../media/image63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slide" Target="slide2.xml"/><Relationship Id="rId4" Type="http://schemas.openxmlformats.org/officeDocument/2006/relationships/image" Target="../media/image55.png"/><Relationship Id="rId9" Type="http://schemas.openxmlformats.org/officeDocument/2006/relationships/image" Target="../media/image61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slide" Target="slide26.xml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9.xml"/><Relationship Id="rId5" Type="http://schemas.openxmlformats.org/officeDocument/2006/relationships/image" Target="../media/image58.png"/><Relationship Id="rId4" Type="http://schemas.openxmlformats.org/officeDocument/2006/relationships/image" Target="../media/image99.png"/><Relationship Id="rId9" Type="http://schemas.openxmlformats.org/officeDocument/2006/relationships/image" Target="../media/image61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26.xml"/><Relationship Id="rId3" Type="http://schemas.openxmlformats.org/officeDocument/2006/relationships/image" Target="../media/image55.png"/><Relationship Id="rId7" Type="http://schemas.openxmlformats.org/officeDocument/2006/relationships/slide" Target="slide29.xml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5" Type="http://schemas.openxmlformats.org/officeDocument/2006/relationships/image" Target="../media/image58.png"/><Relationship Id="rId10" Type="http://schemas.openxmlformats.org/officeDocument/2006/relationships/image" Target="../media/image61.png"/><Relationship Id="rId4" Type="http://schemas.openxmlformats.org/officeDocument/2006/relationships/image" Target="../media/image100.png"/><Relationship Id="rId9" Type="http://schemas.openxmlformats.org/officeDocument/2006/relationships/image" Target="../media/image6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png"/><Relationship Id="rId3" Type="http://schemas.openxmlformats.org/officeDocument/2006/relationships/image" Target="../media/image55.png"/><Relationship Id="rId7" Type="http://schemas.openxmlformats.org/officeDocument/2006/relationships/image" Target="../media/image103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2.png"/><Relationship Id="rId11" Type="http://schemas.openxmlformats.org/officeDocument/2006/relationships/image" Target="../media/image61.png"/><Relationship Id="rId5" Type="http://schemas.openxmlformats.org/officeDocument/2006/relationships/slide" Target="slide32.xml"/><Relationship Id="rId10" Type="http://schemas.openxmlformats.org/officeDocument/2006/relationships/image" Target="../media/image60.png"/><Relationship Id="rId4" Type="http://schemas.openxmlformats.org/officeDocument/2006/relationships/slide" Target="slide36.xml"/><Relationship Id="rId9" Type="http://schemas.openxmlformats.org/officeDocument/2006/relationships/image" Target="../media/image58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png"/><Relationship Id="rId3" Type="http://schemas.openxmlformats.org/officeDocument/2006/relationships/image" Target="../media/image55.png"/><Relationship Id="rId7" Type="http://schemas.openxmlformats.org/officeDocument/2006/relationships/slide" Target="slide32.xml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6.xml"/><Relationship Id="rId11" Type="http://schemas.openxmlformats.org/officeDocument/2006/relationships/image" Target="../media/image60.png"/><Relationship Id="rId5" Type="http://schemas.openxmlformats.org/officeDocument/2006/relationships/image" Target="../media/image58.png"/><Relationship Id="rId10" Type="http://schemas.openxmlformats.org/officeDocument/2006/relationships/image" Target="../media/image420.png"/><Relationship Id="rId4" Type="http://schemas.openxmlformats.org/officeDocument/2006/relationships/image" Target="../media/image39.png"/><Relationship Id="rId9" Type="http://schemas.openxmlformats.org/officeDocument/2006/relationships/image" Target="../media/image41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55.png"/><Relationship Id="rId7" Type="http://schemas.openxmlformats.org/officeDocument/2006/relationships/image" Target="../media/image107.png"/><Relationship Id="rId12" Type="http://schemas.openxmlformats.org/officeDocument/2006/relationships/image" Target="../media/image61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6.png"/><Relationship Id="rId11" Type="http://schemas.openxmlformats.org/officeDocument/2006/relationships/image" Target="../media/image60.png"/><Relationship Id="rId5" Type="http://schemas.openxmlformats.org/officeDocument/2006/relationships/slide" Target="slide32.xml"/><Relationship Id="rId10" Type="http://schemas.openxmlformats.org/officeDocument/2006/relationships/image" Target="../media/image460.png"/><Relationship Id="rId4" Type="http://schemas.openxmlformats.org/officeDocument/2006/relationships/slide" Target="slide36.xml"/><Relationship Id="rId9" Type="http://schemas.openxmlformats.org/officeDocument/2006/relationships/image" Target="../media/image58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0.png"/><Relationship Id="rId13" Type="http://schemas.openxmlformats.org/officeDocument/2006/relationships/image" Target="../media/image520.png"/><Relationship Id="rId3" Type="http://schemas.openxmlformats.org/officeDocument/2006/relationships/image" Target="../media/image54.png"/><Relationship Id="rId7" Type="http://schemas.openxmlformats.org/officeDocument/2006/relationships/image" Target="../media/image109.png"/><Relationship Id="rId12" Type="http://schemas.openxmlformats.org/officeDocument/2006/relationships/image" Target="../media/image51.png"/><Relationship Id="rId2" Type="http://schemas.openxmlformats.org/officeDocument/2006/relationships/image" Target="../media/image108.png"/><Relationship Id="rId16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2.xml"/><Relationship Id="rId11" Type="http://schemas.openxmlformats.org/officeDocument/2006/relationships/image" Target="../media/image58.png"/><Relationship Id="rId5" Type="http://schemas.openxmlformats.org/officeDocument/2006/relationships/slide" Target="slide36.xml"/><Relationship Id="rId15" Type="http://schemas.openxmlformats.org/officeDocument/2006/relationships/image" Target="../media/image60.png"/><Relationship Id="rId10" Type="http://schemas.openxmlformats.org/officeDocument/2006/relationships/image" Target="../media/image500.png"/><Relationship Id="rId4" Type="http://schemas.openxmlformats.org/officeDocument/2006/relationships/image" Target="../media/image55.png"/><Relationship Id="rId9" Type="http://schemas.openxmlformats.org/officeDocument/2006/relationships/image" Target="../media/image49.png"/><Relationship Id="rId14" Type="http://schemas.openxmlformats.org/officeDocument/2006/relationships/image" Target="../media/image680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4.png"/><Relationship Id="rId7" Type="http://schemas.openxmlformats.org/officeDocument/2006/relationships/image" Target="../media/image110.png"/><Relationship Id="rId2" Type="http://schemas.openxmlformats.org/officeDocument/2006/relationships/image" Target="../media/image540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2.xml"/><Relationship Id="rId5" Type="http://schemas.openxmlformats.org/officeDocument/2006/relationships/slide" Target="slide36.xml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5.png"/><Relationship Id="rId7" Type="http://schemas.openxmlformats.org/officeDocument/2006/relationships/image" Target="../media/image57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11" Type="http://schemas.openxmlformats.org/officeDocument/2006/relationships/image" Target="../media/image61.png"/><Relationship Id="rId5" Type="http://schemas.openxmlformats.org/officeDocument/2006/relationships/slide" Target="slide32.xml"/><Relationship Id="rId10" Type="http://schemas.openxmlformats.org/officeDocument/2006/relationships/image" Target="../media/image60.png"/><Relationship Id="rId4" Type="http://schemas.openxmlformats.org/officeDocument/2006/relationships/slide" Target="slide36.xml"/><Relationship Id="rId9" Type="http://schemas.openxmlformats.org/officeDocument/2006/relationships/image" Target="../media/image58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4.png"/><Relationship Id="rId7" Type="http://schemas.openxmlformats.org/officeDocument/2006/relationships/image" Target="../media/image64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slide" Target="slide2.xml"/><Relationship Id="rId4" Type="http://schemas.openxmlformats.org/officeDocument/2006/relationships/image" Target="../media/image55.png"/><Relationship Id="rId9" Type="http://schemas.openxmlformats.org/officeDocument/2006/relationships/image" Target="../media/image6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4.png"/><Relationship Id="rId7" Type="http://schemas.openxmlformats.org/officeDocument/2006/relationships/image" Target="../media/image65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slide" Target="slide2.xml"/><Relationship Id="rId4" Type="http://schemas.openxmlformats.org/officeDocument/2006/relationships/image" Target="../media/image55.png"/><Relationship Id="rId9" Type="http://schemas.openxmlformats.org/officeDocument/2006/relationships/image" Target="../media/image6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3" Type="http://schemas.openxmlformats.org/officeDocument/2006/relationships/image" Target="../media/image55.png"/><Relationship Id="rId7" Type="http://schemas.openxmlformats.org/officeDocument/2006/relationships/slide" Target="slide1.xml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66.png"/><Relationship Id="rId10" Type="http://schemas.openxmlformats.org/officeDocument/2006/relationships/image" Target="../media/image61.png"/><Relationship Id="rId4" Type="http://schemas.openxmlformats.org/officeDocument/2006/relationships/slide" Target="slide2.xml"/><Relationship Id="rId9" Type="http://schemas.openxmlformats.org/officeDocument/2006/relationships/image" Target="../media/image6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6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image" Target="../media/image68.png"/><Relationship Id="rId10" Type="http://schemas.openxmlformats.org/officeDocument/2006/relationships/image" Target="../media/image58.png"/><Relationship Id="rId4" Type="http://schemas.openxmlformats.org/officeDocument/2006/relationships/slide" Target="slide2.xml"/><Relationship Id="rId9" Type="http://schemas.openxmlformats.org/officeDocument/2006/relationships/image" Target="../media/image6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4.png"/><Relationship Id="rId7" Type="http://schemas.openxmlformats.org/officeDocument/2006/relationships/slide" Target="slide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5" Type="http://schemas.openxmlformats.org/officeDocument/2006/relationships/image" Target="../media/image70.png"/><Relationship Id="rId4" Type="http://schemas.openxmlformats.org/officeDocument/2006/relationships/image" Target="../media/image55.png"/><Relationship Id="rId9" Type="http://schemas.openxmlformats.org/officeDocument/2006/relationships/image" Target="../media/image6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5.png"/><Relationship Id="rId7" Type="http://schemas.openxmlformats.org/officeDocument/2006/relationships/image" Target="../media/image60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image" Target="../media/image58.png"/><Relationship Id="rId4" Type="http://schemas.openxmlformats.org/officeDocument/2006/relationships/image" Target="../media/image7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그룹 30">
            <a:extLst>
              <a:ext uri="{FF2B5EF4-FFF2-40B4-BE49-F238E27FC236}">
                <a16:creationId xmlns:a16="http://schemas.microsoft.com/office/drawing/2014/main" id="{B571A66B-A452-AD22-49BB-E50239DFCCE5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2" name="그룹 31">
              <a:extLst>
                <a:ext uri="{FF2B5EF4-FFF2-40B4-BE49-F238E27FC236}">
                  <a16:creationId xmlns:a16="http://schemas.microsoft.com/office/drawing/2014/main" id="{4EF1D4DD-A5E1-3CB0-1CAF-2825D562EDD5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5" name="직사각형 34">
                <a:extLst>
                  <a:ext uri="{FF2B5EF4-FFF2-40B4-BE49-F238E27FC236}">
                    <a16:creationId xmlns:a16="http://schemas.microsoft.com/office/drawing/2014/main" id="{31E0312B-9961-A5AA-F5D0-8AE59559145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AA90FE46-1AD6-AAC2-EE58-4C2F23E92BEF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7" name="직사각형 36">
                <a:extLst>
                  <a:ext uri="{FF2B5EF4-FFF2-40B4-BE49-F238E27FC236}">
                    <a16:creationId xmlns:a16="http://schemas.microsoft.com/office/drawing/2014/main" id="{4666A77A-F418-6102-E750-93B0E737089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3" name="그림 32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DD793405-0D54-264F-4726-772006617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4" name="그림 3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9B0F8CF6-0838-F2E7-4653-37E3A752B12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6FF4D1DB-5667-B8B3-514C-872F555C3228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9" name="사각형: 둥근 모서리 38">
              <a:hlinkClick r:id="rId5" action="ppaction://hlinksldjump"/>
              <a:extLst>
                <a:ext uri="{FF2B5EF4-FFF2-40B4-BE49-F238E27FC236}">
                  <a16:creationId xmlns:a16="http://schemas.microsoft.com/office/drawing/2014/main" id="{1CF293C9-45E1-EBAB-7CDB-FD20CA25853F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40" name="사각형: 둥근 모서리 39">
              <a:hlinkClick r:id="rId5" action="ppaction://hlinksldjump"/>
              <a:extLst>
                <a:ext uri="{FF2B5EF4-FFF2-40B4-BE49-F238E27FC236}">
                  <a16:creationId xmlns:a16="http://schemas.microsoft.com/office/drawing/2014/main" id="{5DEFEFEE-F019-CDDC-289E-6B55A1EFA9D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전개</a:t>
              </a:r>
            </a:p>
          </p:txBody>
        </p:sp>
      </p:grpSp>
      <p:grpSp>
        <p:nvGrpSpPr>
          <p:cNvPr id="13" name="Group 2">
            <a:extLst>
              <a:ext uri="{FF2B5EF4-FFF2-40B4-BE49-F238E27FC236}">
                <a16:creationId xmlns:a16="http://schemas.microsoft.com/office/drawing/2014/main" id="{320C8A41-15B6-E135-47D7-1D102D950782}"/>
              </a:ext>
            </a:extLst>
          </p:cNvPr>
          <p:cNvGrpSpPr/>
          <p:nvPr/>
        </p:nvGrpSpPr>
        <p:grpSpPr>
          <a:xfrm>
            <a:off x="8724861" y="764889"/>
            <a:ext cx="2849162" cy="430693"/>
            <a:chOff x="835635" y="1649705"/>
            <a:chExt cx="2849162" cy="430693"/>
          </a:xfrm>
        </p:grpSpPr>
        <p:grpSp>
          <p:nvGrpSpPr>
            <p:cNvPr id="14" name="그룹 20">
              <a:extLst>
                <a:ext uri="{FF2B5EF4-FFF2-40B4-BE49-F238E27FC236}">
                  <a16:creationId xmlns:a16="http://schemas.microsoft.com/office/drawing/2014/main" id="{1A8F6435-CBCF-E76B-CF3C-A7BCED363BF5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16" name="그림 15">
                <a:extLst>
                  <a:ext uri="{FF2B5EF4-FFF2-40B4-BE49-F238E27FC236}">
                    <a16:creationId xmlns:a16="http://schemas.microsoft.com/office/drawing/2014/main" id="{1480F06B-EBB0-B6ED-783A-5B81A65553C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17" name="TextBox 10">
                <a:extLst>
                  <a:ext uri="{FF2B5EF4-FFF2-40B4-BE49-F238E27FC236}">
                    <a16:creationId xmlns:a16="http://schemas.microsoft.com/office/drawing/2014/main" id="{9E887792-5046-3310-DD55-E01F017742BC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90~95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15" name="Picture 4">
              <a:extLst>
                <a:ext uri="{FF2B5EF4-FFF2-40B4-BE49-F238E27FC236}">
                  <a16:creationId xmlns:a16="http://schemas.microsoft.com/office/drawing/2014/main" id="{D2AAEBEB-7A3D-4E7B-E84D-EE9311EEAB5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73523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삼각자를 사용하여 직각삼각형을 모두 찾아 써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81" name="TextBox 80"/>
          <p:cNvSpPr txBox="1"/>
          <p:nvPr/>
        </p:nvSpPr>
        <p:spPr>
          <a:xfrm>
            <a:off x="8279848" y="4944738"/>
            <a:ext cx="3097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/>
              <a:t>(                   )</a:t>
            </a:r>
            <a:endParaRPr lang="ko-KR" altLang="en-US" sz="3200" b="1" dirty="0"/>
          </a:p>
        </p:txBody>
      </p:sp>
      <p:sp>
        <p:nvSpPr>
          <p:cNvPr id="82" name="직사각형 81"/>
          <p:cNvSpPr/>
          <p:nvPr/>
        </p:nvSpPr>
        <p:spPr>
          <a:xfrm>
            <a:off x="8778426" y="4934788"/>
            <a:ext cx="22491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200" b="1" spc="-300" dirty="0">
                <a:solidFill>
                  <a:srgbClr val="FF0000"/>
                </a:solidFill>
              </a:rPr>
              <a:t>가</a:t>
            </a:r>
            <a:r>
              <a:rPr lang="en-US" altLang="ko-KR" sz="3200" b="1" spc="-300" dirty="0">
                <a:solidFill>
                  <a:srgbClr val="FF0000"/>
                </a:solidFill>
              </a:rPr>
              <a:t>, </a:t>
            </a:r>
            <a:r>
              <a:rPr lang="ko-KR" altLang="en-US" sz="3200" b="1" spc="-300" dirty="0">
                <a:solidFill>
                  <a:srgbClr val="FF0000"/>
                </a:solidFill>
              </a:rPr>
              <a:t>나</a:t>
            </a:r>
            <a:endParaRPr lang="ko-KR" altLang="en-US" dirty="0"/>
          </a:p>
        </p:txBody>
      </p:sp>
      <p:pic>
        <p:nvPicPr>
          <p:cNvPr id="87" name="그림 86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619633" y="491353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8420" y="2446039"/>
            <a:ext cx="6435160" cy="1965921"/>
          </a:xfrm>
          <a:prstGeom prst="rect">
            <a:avLst/>
          </a:prstGeom>
        </p:spPr>
      </p:pic>
      <p:grpSp>
        <p:nvGrpSpPr>
          <p:cNvPr id="35" name="그룹 34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6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7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D0AFC203-5894-B5D7-54CB-F9BA8C4F0195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F5852E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3" name="그룹 30">
            <a:extLst>
              <a:ext uri="{FF2B5EF4-FFF2-40B4-BE49-F238E27FC236}">
                <a16:creationId xmlns:a16="http://schemas.microsoft.com/office/drawing/2014/main" id="{73D873C2-5269-4BB6-90F0-A2827227EE75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8DE0F584-7314-63DF-1B77-A071E28BDF57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9" name="그래픽 60">
                <a:extLst>
                  <a:ext uri="{FF2B5EF4-FFF2-40B4-BE49-F238E27FC236}">
                    <a16:creationId xmlns:a16="http://schemas.microsoft.com/office/drawing/2014/main" id="{C5A29CC3-87AB-7040-8492-DBAC1A3C03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0" name="그림 28">
                <a:extLst>
                  <a:ext uri="{FF2B5EF4-FFF2-40B4-BE49-F238E27FC236}">
                    <a16:creationId xmlns:a16="http://schemas.microsoft.com/office/drawing/2014/main" id="{8CE98306-A326-14FE-ED73-777A2A377A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8" name="TextBox 3">
              <a:extLst>
                <a:ext uri="{FF2B5EF4-FFF2-40B4-BE49-F238E27FC236}">
                  <a16:creationId xmlns:a16="http://schemas.microsoft.com/office/drawing/2014/main" id="{D1060DD8-353D-B69C-BE08-5A5AF4A95A55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91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9A4A25F-DA5C-1E84-7A15-DAD8A35BCB91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평면도형</a:t>
            </a:r>
          </a:p>
        </p:txBody>
      </p:sp>
    </p:spTree>
    <p:extLst>
      <p:ext uri="{BB962C8B-B14F-4D97-AF65-F5344CB8AC3E}">
        <p14:creationId xmlns:p14="http://schemas.microsoft.com/office/powerpoint/2010/main" val="354778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165788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삼각자를 사용하여 점을 이어 직사각형과 정사각형을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개씩 그려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3" name="그림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7688" y="2924944"/>
            <a:ext cx="6292191" cy="2769585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4367808" y="4048862"/>
            <a:ext cx="1728192" cy="1108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31" name="그림 30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175089" y="404886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2" name="타원 31">
            <a:extLst>
              <a:ext uri="{FF2B5EF4-FFF2-40B4-BE49-F238E27FC236}">
                <a16:creationId xmlns:a16="http://schemas.microsoft.com/office/drawing/2014/main" id="{79DC6452-0FE6-8A56-A807-02C95DBF1FC2}"/>
              </a:ext>
            </a:extLst>
          </p:cNvPr>
          <p:cNvSpPr/>
          <p:nvPr/>
        </p:nvSpPr>
        <p:spPr>
          <a:xfrm>
            <a:off x="2712561" y="3161866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5" name="사각형: 둥근 모서리 52">
              <a:hlinkClick r:id="rId7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6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29" name="직사각형 28"/>
          <p:cNvSpPr/>
          <p:nvPr/>
        </p:nvSpPr>
        <p:spPr>
          <a:xfrm>
            <a:off x="7253613" y="4048862"/>
            <a:ext cx="1146643" cy="1108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순서도: 연결자 3">
            <a:extLst>
              <a:ext uri="{FF2B5EF4-FFF2-40B4-BE49-F238E27FC236}">
                <a16:creationId xmlns:a16="http://schemas.microsoft.com/office/drawing/2014/main" id="{8A7000FE-3BC0-495D-ECE2-441C736DA43F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F5852E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5" name="그룹 30">
            <a:extLst>
              <a:ext uri="{FF2B5EF4-FFF2-40B4-BE49-F238E27FC236}">
                <a16:creationId xmlns:a16="http://schemas.microsoft.com/office/drawing/2014/main" id="{F55DAED0-BC9B-E4A4-D8E2-8224AA5A611A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8" name="그룹 26">
              <a:extLst>
                <a:ext uri="{FF2B5EF4-FFF2-40B4-BE49-F238E27FC236}">
                  <a16:creationId xmlns:a16="http://schemas.microsoft.com/office/drawing/2014/main" id="{6545644E-DC89-1646-4D39-3F6A8F8FE1A6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BF3AABC5-C393-36DA-DE9A-275762FFB7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EE98B5BC-A257-88B1-DDAF-140C5EE254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3D6D3F17-D480-4CC9-6B28-0D1DE820D7B3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91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59F40C4E-4245-0F0F-8CF8-6A85F14D7D4C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평면도형</a:t>
            </a:r>
          </a:p>
        </p:txBody>
      </p:sp>
    </p:spTree>
    <p:extLst>
      <p:ext uri="{BB962C8B-B14F-4D97-AF65-F5344CB8AC3E}">
        <p14:creationId xmlns:p14="http://schemas.microsoft.com/office/powerpoint/2010/main" val="118957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2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230164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그림에서 찾을 수 있는 직각은 모두 몇 개인지 구해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4" name="그림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6460" y="2472366"/>
            <a:ext cx="3859080" cy="247053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571963" y="4944738"/>
            <a:ext cx="3097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/>
              <a:t>(                   )</a:t>
            </a:r>
            <a:endParaRPr lang="ko-KR" altLang="en-US" sz="3200" b="1" dirty="0"/>
          </a:p>
        </p:txBody>
      </p:sp>
      <p:sp>
        <p:nvSpPr>
          <p:cNvPr id="34" name="직사각형 33"/>
          <p:cNvSpPr/>
          <p:nvPr/>
        </p:nvSpPr>
        <p:spPr>
          <a:xfrm>
            <a:off x="8070541" y="4934788"/>
            <a:ext cx="22491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5</a:t>
            </a:r>
            <a:endParaRPr lang="ko-KR" altLang="en-US" dirty="0"/>
          </a:p>
        </p:txBody>
      </p:sp>
      <p:pic>
        <p:nvPicPr>
          <p:cNvPr id="35" name="그림 34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911748" y="491353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6" name="직사각형 35"/>
          <p:cNvSpPr/>
          <p:nvPr/>
        </p:nvSpPr>
        <p:spPr>
          <a:xfrm>
            <a:off x="10546507" y="5013176"/>
            <a:ext cx="6072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200" b="1" spc="-300" dirty="0"/>
              <a:t>개</a:t>
            </a:r>
            <a:endParaRPr lang="ko-KR" altLang="en-US" dirty="0"/>
          </a:p>
        </p:txBody>
      </p: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8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9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3" name="순서도: 연결자 2">
            <a:extLst>
              <a:ext uri="{FF2B5EF4-FFF2-40B4-BE49-F238E27FC236}">
                <a16:creationId xmlns:a16="http://schemas.microsoft.com/office/drawing/2014/main" id="{1DCF73C6-888D-17E7-22BA-70827F6C106B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F5852E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5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5" name="그룹 30">
            <a:extLst>
              <a:ext uri="{FF2B5EF4-FFF2-40B4-BE49-F238E27FC236}">
                <a16:creationId xmlns:a16="http://schemas.microsoft.com/office/drawing/2014/main" id="{1189B09A-BA3E-E539-2AA2-42D34C5E3CCD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37D02226-0417-5DAE-23D0-436E2269A0E9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9" name="그래픽 60">
                <a:extLst>
                  <a:ext uri="{FF2B5EF4-FFF2-40B4-BE49-F238E27FC236}">
                    <a16:creationId xmlns:a16="http://schemas.microsoft.com/office/drawing/2014/main" id="{93C79E61-B316-C37C-4EC5-DC53E7AA58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0" name="그림 28">
                <a:extLst>
                  <a:ext uri="{FF2B5EF4-FFF2-40B4-BE49-F238E27FC236}">
                    <a16:creationId xmlns:a16="http://schemas.microsoft.com/office/drawing/2014/main" id="{CC9AC0F8-3915-322C-60F5-5060564A59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8" name="TextBox 3">
              <a:extLst>
                <a:ext uri="{FF2B5EF4-FFF2-40B4-BE49-F238E27FC236}">
                  <a16:creationId xmlns:a16="http://schemas.microsoft.com/office/drawing/2014/main" id="{33D357C0-78D9-C309-72A0-A2A41A03E452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91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E99AD14-300A-2F43-59E0-4BE3FD1FAA40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평면도형</a:t>
            </a:r>
          </a:p>
        </p:txBody>
      </p:sp>
    </p:spTree>
    <p:extLst>
      <p:ext uri="{BB962C8B-B14F-4D97-AF65-F5344CB8AC3E}">
        <p14:creationId xmlns:p14="http://schemas.microsoft.com/office/powerpoint/2010/main" val="1357221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7560916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주어진 도형이 정사각형인지 정사각형이 아닌지 판단하고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en-US" altLang="ko-KR" sz="3600" b="1" i="0" u="none" strike="noStrike" kern="1200" cap="none" spc="-30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600" b="1" i="0" u="none" strike="noStrike" kern="1200" cap="none" spc="-30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그 이유를 써 보세요</a:t>
            </a:r>
            <a:r>
              <a:rPr kumimoji="0" lang="en-US" altLang="ko-KR" sz="3600" b="1" i="0" u="none" strike="noStrike" kern="1200" cap="none" spc="-30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13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6139048" y="3537031"/>
            <a:ext cx="561670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정사각형입니다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(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4871864" y="4265958"/>
            <a:ext cx="6883884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정사각형이 아닙니다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(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타원 4"/>
          <p:cNvSpPr/>
          <p:nvPr/>
        </p:nvSpPr>
        <p:spPr>
          <a:xfrm>
            <a:off x="10416480" y="4337966"/>
            <a:ext cx="531194" cy="5311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32" name="그림 31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416480" y="389510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37" name="직선 연결선 36"/>
          <p:cNvCxnSpPr/>
          <p:nvPr/>
        </p:nvCxnSpPr>
        <p:spPr>
          <a:xfrm>
            <a:off x="1213971" y="5744946"/>
            <a:ext cx="1011750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그룹 37"/>
          <p:cNvGrpSpPr/>
          <p:nvPr/>
        </p:nvGrpSpPr>
        <p:grpSpPr>
          <a:xfrm>
            <a:off x="2351584" y="5114451"/>
            <a:ext cx="8979896" cy="634020"/>
            <a:chOff x="1252360" y="3371529"/>
            <a:chExt cx="8979896" cy="634020"/>
          </a:xfrm>
        </p:grpSpPr>
        <p:sp>
          <p:nvSpPr>
            <p:cNvPr id="39" name="타원 38">
              <a:extLst>
                <a:ext uri="{FF2B5EF4-FFF2-40B4-BE49-F238E27FC236}">
                  <a16:creationId xmlns:a16="http://schemas.microsoft.com/office/drawing/2014/main" id="{8036D3D9-EFD0-C27A-E4BF-B2CBB9B8F5A5}"/>
                </a:ext>
              </a:extLst>
            </p:cNvPr>
            <p:cNvSpPr/>
            <p:nvPr/>
          </p:nvSpPr>
          <p:spPr>
            <a:xfrm>
              <a:off x="1252360" y="3417135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9B5EA4A-E262-47A2-A4F2-7E3EB6607459}"/>
                </a:ext>
              </a:extLst>
            </p:cNvPr>
            <p:cNvSpPr txBox="1"/>
            <p:nvPr/>
          </p:nvSpPr>
          <p:spPr>
            <a:xfrm>
              <a:off x="1755479" y="3371529"/>
              <a:ext cx="8476777" cy="634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</a:rPr>
                <a:t>네</a:t>
              </a: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  <a:r>
                <a: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</a:rPr>
                <a:t>변의 길이가 모두 같지 않기 때문입니다</a:t>
              </a: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</a:rPr>
                <a:t>. </a:t>
              </a:r>
              <a:r>
                <a: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</a:rPr>
                <a:t> </a:t>
              </a:r>
            </a:p>
          </p:txBody>
        </p:sp>
      </p:grpSp>
      <p:sp>
        <p:nvSpPr>
          <p:cNvPr id="41" name="화살표: 오각형 53">
            <a:extLst>
              <a:ext uri="{FF2B5EF4-FFF2-40B4-BE49-F238E27FC236}">
                <a16:creationId xmlns:a16="http://schemas.microsoft.com/office/drawing/2014/main" id="{C6383F77-AE24-E472-47A5-4EF7D8D63383}"/>
              </a:ext>
            </a:extLst>
          </p:cNvPr>
          <p:cNvSpPr/>
          <p:nvPr/>
        </p:nvSpPr>
        <p:spPr>
          <a:xfrm>
            <a:off x="1223786" y="5133455"/>
            <a:ext cx="983782" cy="561274"/>
          </a:xfrm>
          <a:prstGeom prst="homePlate">
            <a:avLst/>
          </a:prstGeom>
          <a:solidFill>
            <a:srgbClr val="6DB9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/>
              <a:t>이유</a:t>
            </a:r>
            <a:endParaRPr lang="ko-KR" altLang="en-US" sz="2000" b="1" dirty="0"/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139048" y="513345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" name="순서도: 연결자 6">
            <a:extLst>
              <a:ext uri="{FF2B5EF4-FFF2-40B4-BE49-F238E27FC236}">
                <a16:creationId xmlns:a16="http://schemas.microsoft.com/office/drawing/2014/main" id="{90820328-D490-188D-9C39-ED4D42C675A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F5852E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6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4" name="그룹 30">
            <a:extLst>
              <a:ext uri="{FF2B5EF4-FFF2-40B4-BE49-F238E27FC236}">
                <a16:creationId xmlns:a16="http://schemas.microsoft.com/office/drawing/2014/main" id="{D57F6D55-4DD6-4A12-CE89-43F314EA70EE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8" name="그룹 26">
              <a:extLst>
                <a:ext uri="{FF2B5EF4-FFF2-40B4-BE49-F238E27FC236}">
                  <a16:creationId xmlns:a16="http://schemas.microsoft.com/office/drawing/2014/main" id="{4C3EFC24-6D78-9079-A9AE-BAFB35A25494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849C1295-722E-656C-046B-F666F0B3AA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98D5312B-4466-2E20-05EE-6C3AD9EAE6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B226D68A-E986-B423-9FBD-3D95BB30BBDB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91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FC22D21-BFFA-4E99-9874-D39A3169F2BE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평면도형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91DD8F35-116D-FF97-B0DF-25B2477B783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48328" y="1412776"/>
            <a:ext cx="2734057" cy="185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231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615946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just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복숭아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6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개를 접시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2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개에 똑같이 나누어 놓으려고 합니다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접시 한 개에 놓을 수 있는 복숭아는 몇 개인지 알맞게 선을 그어서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14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6" name="그룹 65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67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8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52" name="그림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" y="1404000"/>
            <a:ext cx="580113" cy="55146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3792" y="3461714"/>
            <a:ext cx="4525992" cy="1804843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3311967" y="5455212"/>
            <a:ext cx="737244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접시 한 개에        개씩 놓을 수 있습니다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4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5499706" y="5409674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5567383" y="5468460"/>
            <a:ext cx="52330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69" name="그림 68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611507" y="550866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13" name="직선 연결선 12"/>
          <p:cNvCxnSpPr>
            <a:cxnSpLocks/>
          </p:cNvCxnSpPr>
          <p:nvPr/>
        </p:nvCxnSpPr>
        <p:spPr>
          <a:xfrm>
            <a:off x="4583832" y="4077072"/>
            <a:ext cx="1027675" cy="7358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>
            <a:cxnSpLocks/>
          </p:cNvCxnSpPr>
          <p:nvPr/>
        </p:nvCxnSpPr>
        <p:spPr>
          <a:xfrm>
            <a:off x="5303912" y="4077072"/>
            <a:ext cx="1800200" cy="7358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H="1">
            <a:off x="5735960" y="4077072"/>
            <a:ext cx="379603" cy="7358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6816080" y="4077072"/>
            <a:ext cx="494274" cy="7358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flipH="1">
            <a:off x="5925761" y="4077072"/>
            <a:ext cx="1708629" cy="7358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>
            <a:cxnSpLocks/>
          </p:cNvCxnSpPr>
          <p:nvPr/>
        </p:nvCxnSpPr>
        <p:spPr>
          <a:xfrm flipH="1">
            <a:off x="7464152" y="4077072"/>
            <a:ext cx="933111" cy="7358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그림 73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244541" y="436413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5" name="타원 74">
            <a:extLst>
              <a:ext uri="{FF2B5EF4-FFF2-40B4-BE49-F238E27FC236}">
                <a16:creationId xmlns:a16="http://schemas.microsoft.com/office/drawing/2014/main" id="{79DC6452-0FE6-8A56-A807-02C95DBF1FC2}"/>
              </a:ext>
            </a:extLst>
          </p:cNvPr>
          <p:cNvSpPr/>
          <p:nvPr/>
        </p:nvSpPr>
        <p:spPr>
          <a:xfrm>
            <a:off x="3632974" y="3573953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grpSp>
        <p:nvGrpSpPr>
          <p:cNvPr id="8" name="그룹 30">
            <a:extLst>
              <a:ext uri="{FF2B5EF4-FFF2-40B4-BE49-F238E27FC236}">
                <a16:creationId xmlns:a16="http://schemas.microsoft.com/office/drawing/2014/main" id="{1825A1FB-A958-9AC3-9753-287187BCA7CF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3A04E02A-64C5-D867-FCF6-73F87C68E9E5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9AAF28BA-B2F3-E3E6-D53F-DC639A346C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4" name="그림 28">
                <a:extLst>
                  <a:ext uri="{FF2B5EF4-FFF2-40B4-BE49-F238E27FC236}">
                    <a16:creationId xmlns:a16="http://schemas.microsoft.com/office/drawing/2014/main" id="{749D70F7-6557-FF04-8F0A-C345DC9F0AE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815A22FD-ACC0-8B80-5A6E-91B0C5B94225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7BCF2BF7-6743-77CE-BAD0-76B76E228CAF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나눗셈</a:t>
            </a:r>
          </a:p>
        </p:txBody>
      </p:sp>
    </p:spTree>
    <p:extLst>
      <p:ext uri="{BB962C8B-B14F-4D97-AF65-F5344CB8AC3E}">
        <p14:creationId xmlns:p14="http://schemas.microsoft.com/office/powerpoint/2010/main" val="38170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7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484177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복숭아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6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개를 한 접시에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2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개씩 놓으려고 합니다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접시는 몇 개 필요한지 복숭아를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2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개씩 묶어서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15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89" name="그룹 88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0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91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39" name="그림 3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" y="1404000"/>
            <a:ext cx="572951" cy="551465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09900" y="2995613"/>
            <a:ext cx="6172200" cy="1009650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4151783" y="4456823"/>
            <a:ext cx="653263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접시는         개 필요합니다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</a:p>
        </p:txBody>
      </p:sp>
      <p:sp>
        <p:nvSpPr>
          <p:cNvPr id="43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5499706" y="4411285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5567383" y="4470071"/>
            <a:ext cx="52330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52" name="그림 51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611507" y="451027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" name="모서리가 둥근 직사각형 4"/>
          <p:cNvSpPr/>
          <p:nvPr/>
        </p:nvSpPr>
        <p:spPr>
          <a:xfrm>
            <a:off x="3009900" y="2995613"/>
            <a:ext cx="2005980" cy="100965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3" name="모서리가 둥근 직사각형 52"/>
          <p:cNvSpPr/>
          <p:nvPr/>
        </p:nvSpPr>
        <p:spPr>
          <a:xfrm>
            <a:off x="5087700" y="2995613"/>
            <a:ext cx="2005980" cy="100965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4" name="모서리가 둥근 직사각형 53"/>
          <p:cNvSpPr/>
          <p:nvPr/>
        </p:nvSpPr>
        <p:spPr>
          <a:xfrm>
            <a:off x="7176120" y="2995613"/>
            <a:ext cx="2005980" cy="100965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5" name="타원 54">
            <a:extLst>
              <a:ext uri="{FF2B5EF4-FFF2-40B4-BE49-F238E27FC236}">
                <a16:creationId xmlns:a16="http://schemas.microsoft.com/office/drawing/2014/main" id="{79DC6452-0FE6-8A56-A807-02C95DBF1FC2}"/>
              </a:ext>
            </a:extLst>
          </p:cNvPr>
          <p:cNvSpPr/>
          <p:nvPr/>
        </p:nvSpPr>
        <p:spPr>
          <a:xfrm>
            <a:off x="2419281" y="2925881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853753" y="326265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0" name="그룹 30">
            <a:extLst>
              <a:ext uri="{FF2B5EF4-FFF2-40B4-BE49-F238E27FC236}">
                <a16:creationId xmlns:a16="http://schemas.microsoft.com/office/drawing/2014/main" id="{56FF7148-7639-78F9-2D48-D2B876E7BBF9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51E0B9DB-3881-D11F-FF4F-8B1676EA4653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3" name="그래픽 60">
                <a:extLst>
                  <a:ext uri="{FF2B5EF4-FFF2-40B4-BE49-F238E27FC236}">
                    <a16:creationId xmlns:a16="http://schemas.microsoft.com/office/drawing/2014/main" id="{E0EC031F-2685-C5C2-813E-FF07C9E3E6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4" name="그림 28">
                <a:extLst>
                  <a:ext uri="{FF2B5EF4-FFF2-40B4-BE49-F238E27FC236}">
                    <a16:creationId xmlns:a16="http://schemas.microsoft.com/office/drawing/2014/main" id="{8D6396DC-1E93-F2CB-DB8C-F7792AD569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2" name="TextBox 3">
              <a:extLst>
                <a:ext uri="{FF2B5EF4-FFF2-40B4-BE49-F238E27FC236}">
                  <a16:creationId xmlns:a16="http://schemas.microsoft.com/office/drawing/2014/main" id="{053448D3-A756-FB02-9B03-EC69AC2B3492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8C3E658A-1F5E-17E3-6B5D-861EFA159284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나눗셈</a:t>
            </a:r>
          </a:p>
        </p:txBody>
      </p:sp>
    </p:spTree>
    <p:extLst>
      <p:ext uri="{BB962C8B-B14F-4D97-AF65-F5344CB8AC3E}">
        <p14:creationId xmlns:p14="http://schemas.microsoft.com/office/powerpoint/2010/main" val="252338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" grpId="0" animBg="1"/>
      <p:bldP spid="53" grpId="0" animBg="1"/>
      <p:bldP spid="54" grpId="0" animBg="1"/>
      <p:bldP spid="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몫이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8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인 </a:t>
            </a:r>
            <a:r>
              <a:rPr kumimoji="0" lang="ko-KR" altLang="en-US" sz="3600" b="1" i="0" u="none" strike="noStrike" kern="1200" cap="none" spc="-30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나눗셈식에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○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표 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16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6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7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32" name="그림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" y="1404000"/>
            <a:ext cx="572951" cy="558627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6528048" y="2643687"/>
            <a:ext cx="2275372" cy="6131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2954846" y="2469267"/>
            <a:ext cx="3105150" cy="962025"/>
            <a:chOff x="2522798" y="2633381"/>
            <a:chExt cx="3105150" cy="962025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522798" y="2633381"/>
              <a:ext cx="3105150" cy="962025"/>
            </a:xfrm>
            <a:prstGeom prst="rect">
              <a:avLst/>
            </a:prstGeom>
          </p:spPr>
        </p:pic>
        <p:sp>
          <p:nvSpPr>
            <p:cNvPr id="5" name="직사각형 4"/>
            <p:cNvSpPr/>
            <p:nvPr/>
          </p:nvSpPr>
          <p:spPr>
            <a:xfrm>
              <a:off x="2855640" y="2879809"/>
              <a:ext cx="2432286" cy="477183"/>
            </a:xfrm>
            <a:prstGeom prst="rect">
              <a:avLst/>
            </a:prstGeom>
            <a:solidFill>
              <a:srgbClr val="EEDC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3921755" y="2643687"/>
            <a:ext cx="122413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8</a:t>
            </a:r>
            <a:r>
              <a:rPr lang="en-US" altLang="ko-KR" sz="3200" b="1" spc="-300" dirty="0"/>
              <a:t>÷2=4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6528048" y="3693154"/>
            <a:ext cx="2275372" cy="6131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2" name="타원 41"/>
          <p:cNvSpPr/>
          <p:nvPr/>
        </p:nvSpPr>
        <p:spPr>
          <a:xfrm>
            <a:off x="7464152" y="3717032"/>
            <a:ext cx="531194" cy="53119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grpSp>
        <p:nvGrpSpPr>
          <p:cNvPr id="43" name="그룹 42"/>
          <p:cNvGrpSpPr/>
          <p:nvPr/>
        </p:nvGrpSpPr>
        <p:grpSpPr>
          <a:xfrm>
            <a:off x="2954846" y="3518734"/>
            <a:ext cx="3105150" cy="962025"/>
            <a:chOff x="2522798" y="2633381"/>
            <a:chExt cx="3105150" cy="962025"/>
          </a:xfrm>
        </p:grpSpPr>
        <p:pic>
          <p:nvPicPr>
            <p:cNvPr id="44" name="그림 43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522798" y="2633381"/>
              <a:ext cx="3105150" cy="962025"/>
            </a:xfrm>
            <a:prstGeom prst="rect">
              <a:avLst/>
            </a:prstGeom>
          </p:spPr>
        </p:pic>
        <p:sp>
          <p:nvSpPr>
            <p:cNvPr id="52" name="직사각형 51"/>
            <p:cNvSpPr/>
            <p:nvPr/>
          </p:nvSpPr>
          <p:spPr>
            <a:xfrm>
              <a:off x="2855640" y="2879809"/>
              <a:ext cx="2432286" cy="477183"/>
            </a:xfrm>
            <a:prstGeom prst="rect">
              <a:avLst/>
            </a:prstGeom>
            <a:solidFill>
              <a:srgbClr val="EEDC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3791744" y="3693154"/>
            <a:ext cx="148415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24</a:t>
            </a:r>
            <a:r>
              <a:rPr lang="en-US" altLang="ko-KR" sz="3200" b="1" spc="-300" dirty="0"/>
              <a:t>÷3=8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6528048" y="4727187"/>
            <a:ext cx="2275372" cy="6131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r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56" name="그룹 55"/>
          <p:cNvGrpSpPr/>
          <p:nvPr/>
        </p:nvGrpSpPr>
        <p:grpSpPr>
          <a:xfrm>
            <a:off x="2954846" y="4552767"/>
            <a:ext cx="3105150" cy="962025"/>
            <a:chOff x="2522798" y="2633381"/>
            <a:chExt cx="3105150" cy="962025"/>
          </a:xfrm>
        </p:grpSpPr>
        <p:pic>
          <p:nvPicPr>
            <p:cNvPr id="57" name="그림 56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522798" y="2633381"/>
              <a:ext cx="3105150" cy="962025"/>
            </a:xfrm>
            <a:prstGeom prst="rect">
              <a:avLst/>
            </a:prstGeom>
          </p:spPr>
        </p:pic>
        <p:sp>
          <p:nvSpPr>
            <p:cNvPr id="58" name="직사각형 57"/>
            <p:cNvSpPr/>
            <p:nvPr/>
          </p:nvSpPr>
          <p:spPr>
            <a:xfrm>
              <a:off x="2855640" y="2879809"/>
              <a:ext cx="2432286" cy="477183"/>
            </a:xfrm>
            <a:prstGeom prst="rect">
              <a:avLst/>
            </a:prstGeom>
            <a:solidFill>
              <a:srgbClr val="EEDCE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3791744" y="4727187"/>
            <a:ext cx="148415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16</a:t>
            </a:r>
            <a:r>
              <a:rPr lang="en-US" altLang="ko-KR" sz="3200" b="1" spc="-300" dirty="0"/>
              <a:t>÷8=2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61" name="그림 60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446360" y="267211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2" name="그림 61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446360" y="373676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63" name="그림 62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446360" y="475561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1" name="그룹 30">
            <a:extLst>
              <a:ext uri="{FF2B5EF4-FFF2-40B4-BE49-F238E27FC236}">
                <a16:creationId xmlns:a16="http://schemas.microsoft.com/office/drawing/2014/main" id="{6E56E74E-B002-0A7F-96E2-199B8810473C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2" name="그룹 26">
              <a:extLst>
                <a:ext uri="{FF2B5EF4-FFF2-40B4-BE49-F238E27FC236}">
                  <a16:creationId xmlns:a16="http://schemas.microsoft.com/office/drawing/2014/main" id="{9DD52FFB-0DAB-D971-E4A5-5A979DF2EB7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325DB041-7B48-CFDC-659F-A52FFB9314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DF84E6A5-4F8F-D15F-0C79-046BD340CF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3">
              <a:extLst>
                <a:ext uri="{FF2B5EF4-FFF2-40B4-BE49-F238E27FC236}">
                  <a16:creationId xmlns:a16="http://schemas.microsoft.com/office/drawing/2014/main" id="{EC95F0E8-1223-394A-D870-1790D49B27B6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01FB691-B4D6-1B84-DB14-77A864BF38EC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나눗셈</a:t>
            </a:r>
          </a:p>
        </p:txBody>
      </p:sp>
    </p:spTree>
    <p:extLst>
      <p:ext uri="{BB962C8B-B14F-4D97-AF65-F5344CB8AC3E}">
        <p14:creationId xmlns:p14="http://schemas.microsoft.com/office/powerpoint/2010/main" val="412806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84176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수직선을 보고 </a:t>
            </a:r>
            <a:r>
              <a:rPr lang="ko-KR" altLang="en-US" sz="3600" b="1" spc="-300" dirty="0" err="1">
                <a:solidFill>
                  <a:sysClr val="windowText" lastClr="000000"/>
                </a:solidFill>
              </a:rPr>
              <a:t>곱셈식과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 나눗셈식으로 나타내어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17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5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6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39" name="그림 3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" y="1404000"/>
            <a:ext cx="587275" cy="565789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55311" y="2276872"/>
            <a:ext cx="6363171" cy="1047751"/>
          </a:xfrm>
          <a:prstGeom prst="rect">
            <a:avLst/>
          </a:prstGeom>
        </p:spPr>
      </p:pic>
      <p:sp>
        <p:nvSpPr>
          <p:cNvPr id="57" name="화살표: 오각형 78">
            <a:extLst>
              <a:ext uri="{FF2B5EF4-FFF2-40B4-BE49-F238E27FC236}">
                <a16:creationId xmlns:a16="http://schemas.microsoft.com/office/drawing/2014/main" id="{F2EB8B02-6408-354C-E01C-4E22BF604943}"/>
              </a:ext>
            </a:extLst>
          </p:cNvPr>
          <p:cNvSpPr/>
          <p:nvPr/>
        </p:nvSpPr>
        <p:spPr>
          <a:xfrm>
            <a:off x="6858228" y="3539960"/>
            <a:ext cx="1630888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/>
              <a:t>곱셈식</a:t>
            </a:r>
            <a:endParaRPr lang="ko-KR" altLang="en-US" sz="2000" b="1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9264352" y="3556107"/>
            <a:ext cx="56490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/>
              <a:t>4×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9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9813379" y="3531485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9881056" y="3590271"/>
            <a:ext cx="52330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61" name="그림 60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9919870" y="364182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0522353" y="3556107"/>
            <a:ext cx="56490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/>
              <a:t>=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3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10825158" y="3533680"/>
            <a:ext cx="7920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880135" y="3592466"/>
            <a:ext cx="72432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65" name="그림 64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1000049" y="364401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5" name="화살표: 오각형 78">
            <a:extLst>
              <a:ext uri="{FF2B5EF4-FFF2-40B4-BE49-F238E27FC236}">
                <a16:creationId xmlns:a16="http://schemas.microsoft.com/office/drawing/2014/main" id="{F2EB8B02-6408-354C-E01C-4E22BF604943}"/>
              </a:ext>
            </a:extLst>
          </p:cNvPr>
          <p:cNvSpPr/>
          <p:nvPr/>
        </p:nvSpPr>
        <p:spPr>
          <a:xfrm>
            <a:off x="6888088" y="4382144"/>
            <a:ext cx="1592173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나눗셈식 </a:t>
            </a:r>
            <a:r>
              <a:rPr lang="en-US" altLang="ko-KR" sz="2000" b="1" dirty="0"/>
              <a:t>1</a:t>
            </a:r>
            <a:endParaRPr lang="ko-KR" altLang="en-US" sz="2000" b="1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9482371" y="4380859"/>
            <a:ext cx="32381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/>
              <a:t>÷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7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9791572" y="4356237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9859249" y="4415023"/>
            <a:ext cx="52330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4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79" name="그림 78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9898063" y="446657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0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8635394" y="4356237"/>
            <a:ext cx="7920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8684045" y="4415023"/>
            <a:ext cx="72432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12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82" name="그림 81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10285" y="446657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3" name="TextBox 82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0525039" y="4380859"/>
            <a:ext cx="32381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/>
              <a:t>=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4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10832972" y="4356237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900649" y="4415023"/>
            <a:ext cx="52330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86" name="그림 85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939463" y="446657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7" name="화살표: 오각형 78">
            <a:extLst>
              <a:ext uri="{FF2B5EF4-FFF2-40B4-BE49-F238E27FC236}">
                <a16:creationId xmlns:a16="http://schemas.microsoft.com/office/drawing/2014/main" id="{F2EB8B02-6408-354C-E01C-4E22BF604943}"/>
              </a:ext>
            </a:extLst>
          </p:cNvPr>
          <p:cNvSpPr/>
          <p:nvPr/>
        </p:nvSpPr>
        <p:spPr>
          <a:xfrm>
            <a:off x="6888088" y="5224328"/>
            <a:ext cx="1592173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나눗셈식 </a:t>
            </a:r>
            <a:r>
              <a:rPr lang="en-US" altLang="ko-KR" sz="2000" b="1" dirty="0"/>
              <a:t>2</a:t>
            </a:r>
            <a:endParaRPr lang="ko-KR" altLang="en-US" sz="2000" b="1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9482371" y="5223043"/>
            <a:ext cx="32381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/>
              <a:t>÷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9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9791572" y="5198421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9859249" y="5257207"/>
            <a:ext cx="52330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1" name="그림 90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9898063" y="530875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2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8635394" y="5198421"/>
            <a:ext cx="7920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8690371" y="5257207"/>
            <a:ext cx="72432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4" name="그림 93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810285" y="530875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0525039" y="5223043"/>
            <a:ext cx="32381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/>
              <a:t>=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6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10832972" y="5198421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900649" y="5257207"/>
            <a:ext cx="52330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4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8" name="그림 97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939463" y="530875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9" name="그룹 30">
            <a:extLst>
              <a:ext uri="{FF2B5EF4-FFF2-40B4-BE49-F238E27FC236}">
                <a16:creationId xmlns:a16="http://schemas.microsoft.com/office/drawing/2014/main" id="{57E3F449-348A-10F0-1FEF-112F896B2628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0" name="그룹 26">
              <a:extLst>
                <a:ext uri="{FF2B5EF4-FFF2-40B4-BE49-F238E27FC236}">
                  <a16:creationId xmlns:a16="http://schemas.microsoft.com/office/drawing/2014/main" id="{177F697F-44A9-949A-7F18-0A1C15A916C3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052E9CBD-A003-9B84-6D9D-11DC6413F5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3" name="그림 28">
                <a:extLst>
                  <a:ext uri="{FF2B5EF4-FFF2-40B4-BE49-F238E27FC236}">
                    <a16:creationId xmlns:a16="http://schemas.microsoft.com/office/drawing/2014/main" id="{D0346F6B-5E2B-DEAB-3495-F57C06E8F4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D091F558-837C-24AD-A3DA-4CE1230F235E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C0A13A1-FBA8-4B3A-C1A3-4D280C9381DF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나눗셈</a:t>
            </a:r>
          </a:p>
        </p:txBody>
      </p:sp>
    </p:spTree>
    <p:extLst>
      <p:ext uri="{BB962C8B-B14F-4D97-AF65-F5344CB8AC3E}">
        <p14:creationId xmlns:p14="http://schemas.microsoft.com/office/powerpoint/2010/main" val="248569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4" grpId="0"/>
      <p:bldP spid="78" grpId="0"/>
      <p:bldP spid="81" grpId="0"/>
      <p:bldP spid="85" grpId="0"/>
      <p:bldP spid="90" grpId="0"/>
      <p:bldP spid="93" grpId="0"/>
      <p:bldP spid="9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230164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색종이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27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장을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9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명에게 똑같이 나누어 주면 한 명에게 몇 장씩 줄 수 있는지 </a:t>
            </a:r>
            <a:r>
              <a:rPr lang="ko-KR" altLang="en-US" sz="3600" b="1" spc="-300" dirty="0" err="1">
                <a:solidFill>
                  <a:sysClr val="windowText" lastClr="000000"/>
                </a:solidFill>
              </a:rPr>
              <a:t>곱셈식을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 이용하여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18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8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9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41" name="그림 4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2837" y="1404000"/>
            <a:ext cx="558627" cy="572951"/>
          </a:xfrm>
          <a:prstGeom prst="rect">
            <a:avLst/>
          </a:prstGeom>
        </p:spPr>
      </p:pic>
      <p:sp>
        <p:nvSpPr>
          <p:cNvPr id="43" name="화살표: 오각형 78">
            <a:extLst>
              <a:ext uri="{FF2B5EF4-FFF2-40B4-BE49-F238E27FC236}">
                <a16:creationId xmlns:a16="http://schemas.microsoft.com/office/drawing/2014/main" id="{F2EB8B02-6408-354C-E01C-4E22BF604943}"/>
              </a:ext>
            </a:extLst>
          </p:cNvPr>
          <p:cNvSpPr/>
          <p:nvPr/>
        </p:nvSpPr>
        <p:spPr>
          <a:xfrm>
            <a:off x="6472791" y="3654537"/>
            <a:ext cx="1356176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err="1"/>
              <a:t>나눗셈식</a:t>
            </a:r>
            <a:endParaRPr lang="ko-KR" altLang="en-US" sz="2000" b="1" dirty="0"/>
          </a:p>
        </p:txBody>
      </p:sp>
      <p:cxnSp>
        <p:nvCxnSpPr>
          <p:cNvPr id="44" name="직선 연결선 43">
            <a:extLst>
              <a:ext uri="{FF2B5EF4-FFF2-40B4-BE49-F238E27FC236}">
                <a16:creationId xmlns:a16="http://schemas.microsoft.com/office/drawing/2014/main" id="{DD87B8BD-2A73-FA45-4480-CE80DAFE6682}"/>
              </a:ext>
            </a:extLst>
          </p:cNvPr>
          <p:cNvCxnSpPr/>
          <p:nvPr/>
        </p:nvCxnSpPr>
        <p:spPr>
          <a:xfrm>
            <a:off x="7909184" y="4215811"/>
            <a:ext cx="360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7909184" y="3626786"/>
            <a:ext cx="360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dirty="0">
                <a:solidFill>
                  <a:srgbClr val="FF0000"/>
                </a:solidFill>
              </a:rPr>
              <a:t>27</a:t>
            </a:r>
            <a:r>
              <a:rPr lang="en-US" altLang="ko-KR" sz="3200" b="1" spc="-300" dirty="0">
                <a:solidFill>
                  <a:srgbClr val="FF0000"/>
                </a:solidFill>
              </a:rPr>
              <a:t>÷9=3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53" name="그림 52">
            <a:extLst>
              <a:ext uri="{FF2B5EF4-FFF2-40B4-BE49-F238E27FC236}">
                <a16:creationId xmlns:a16="http://schemas.microsoft.com/office/drawing/2014/main" id="{721284DA-A03E-FCBD-CD91-7B0210B682C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425795" y="3593325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4" name="화살표: 오각형 78">
            <a:extLst>
              <a:ext uri="{FF2B5EF4-FFF2-40B4-BE49-F238E27FC236}">
                <a16:creationId xmlns:a16="http://schemas.microsoft.com/office/drawing/2014/main" id="{F2EB8B02-6408-354C-E01C-4E22BF604943}"/>
              </a:ext>
            </a:extLst>
          </p:cNvPr>
          <p:cNvSpPr/>
          <p:nvPr/>
        </p:nvSpPr>
        <p:spPr>
          <a:xfrm>
            <a:off x="6800590" y="4534035"/>
            <a:ext cx="1092751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err="1"/>
              <a:t>곱셈식</a:t>
            </a:r>
            <a:endParaRPr lang="ko-KR" altLang="en-US" sz="2000" b="1" dirty="0"/>
          </a:p>
        </p:txBody>
      </p:sp>
      <p:cxnSp>
        <p:nvCxnSpPr>
          <p:cNvPr id="55" name="직선 연결선 54">
            <a:extLst>
              <a:ext uri="{FF2B5EF4-FFF2-40B4-BE49-F238E27FC236}">
                <a16:creationId xmlns:a16="http://schemas.microsoft.com/office/drawing/2014/main" id="{DD87B8BD-2A73-FA45-4480-CE80DAFE6682}"/>
              </a:ext>
            </a:extLst>
          </p:cNvPr>
          <p:cNvCxnSpPr/>
          <p:nvPr/>
        </p:nvCxnSpPr>
        <p:spPr>
          <a:xfrm>
            <a:off x="7973559" y="5095309"/>
            <a:ext cx="360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7973559" y="4506284"/>
            <a:ext cx="360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dirty="0">
                <a:solidFill>
                  <a:srgbClr val="FF0000"/>
                </a:solidFill>
              </a:rPr>
              <a:t>9×3</a:t>
            </a:r>
            <a:r>
              <a:rPr lang="en-US" altLang="ko-KR" sz="3200" b="1" spc="-300" dirty="0">
                <a:solidFill>
                  <a:srgbClr val="FF0000"/>
                </a:solidFill>
              </a:rPr>
              <a:t>=27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57" name="그림 56">
            <a:extLst>
              <a:ext uri="{FF2B5EF4-FFF2-40B4-BE49-F238E27FC236}">
                <a16:creationId xmlns:a16="http://schemas.microsoft.com/office/drawing/2014/main" id="{721284DA-A03E-FCBD-CD91-7B0210B682C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490170" y="448476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58" name="직선 연결선 57">
            <a:extLst>
              <a:ext uri="{FF2B5EF4-FFF2-40B4-BE49-F238E27FC236}">
                <a16:creationId xmlns:a16="http://schemas.microsoft.com/office/drawing/2014/main" id="{DD87B8BD-2A73-FA45-4480-CE80DAFE6682}"/>
              </a:ext>
            </a:extLst>
          </p:cNvPr>
          <p:cNvCxnSpPr/>
          <p:nvPr/>
        </p:nvCxnSpPr>
        <p:spPr>
          <a:xfrm>
            <a:off x="8998286" y="5920497"/>
            <a:ext cx="216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8998286" y="5331472"/>
            <a:ext cx="216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60" name="그림 59">
            <a:extLst>
              <a:ext uri="{FF2B5EF4-FFF2-40B4-BE49-F238E27FC236}">
                <a16:creationId xmlns:a16="http://schemas.microsoft.com/office/drawing/2014/main" id="{721284DA-A03E-FCBD-CD91-7B0210B682C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794897" y="529801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1" name="화살표: 오각형 79">
            <a:extLst>
              <a:ext uri="{FF2B5EF4-FFF2-40B4-BE49-F238E27FC236}">
                <a16:creationId xmlns:a16="http://schemas.microsoft.com/office/drawing/2014/main" id="{77276514-9109-0A36-3DDD-C8EEDB51F0D9}"/>
              </a:ext>
            </a:extLst>
          </p:cNvPr>
          <p:cNvSpPr/>
          <p:nvPr/>
        </p:nvSpPr>
        <p:spPr>
          <a:xfrm>
            <a:off x="8051948" y="5359223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11130537" y="5345264"/>
            <a:ext cx="50067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latin typeface="맑은 고딕" panose="020F0502020204030204"/>
                <a:ea typeface="맑은 고딕" panose="020B0503020000020004" pitchFamily="50" charset="-127"/>
              </a:rPr>
              <a:t>장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8" name="그룹 30">
            <a:extLst>
              <a:ext uri="{FF2B5EF4-FFF2-40B4-BE49-F238E27FC236}">
                <a16:creationId xmlns:a16="http://schemas.microsoft.com/office/drawing/2014/main" id="{5A36FCE8-5E39-050A-A638-0320F2E2B666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5CCACBB4-8333-189E-93A0-998BA122450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CC3B2A92-56EF-32B4-5AE9-43DCEFD46F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A130EC50-70F9-F6DE-157A-7E3899ACBF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AC30017F-57BF-D582-B1A1-F0CC03A627F8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53150B6-0327-7B64-44B1-4DC52651A8AE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나눗셈</a:t>
            </a:r>
          </a:p>
        </p:txBody>
      </p:sp>
    </p:spTree>
    <p:extLst>
      <p:ext uri="{BB962C8B-B14F-4D97-AF65-F5344CB8AC3E}">
        <p14:creationId xmlns:p14="http://schemas.microsoft.com/office/powerpoint/2010/main" val="52631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6" grpId="0"/>
      <p:bldP spid="5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165788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just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민준이는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40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쪽짜리 책을 하루에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5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쪽씩 읽었고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,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지아는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49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쪽짜리 책을 하루에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7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쪽씩 읽었습니다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같은 날부터 책을 읽기 시작했다면 먼저 다 읽은 사람은 누구인지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r>
              <a:rPr kumimoji="0" lang="en-US" altLang="ko-KR" sz="3600" b="1" i="0" u="none" strike="noStrike" kern="1200" cap="none" spc="-30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19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34" name="그림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000" y="1404000"/>
            <a:ext cx="587275" cy="572951"/>
          </a:xfrm>
          <a:prstGeom prst="rect">
            <a:avLst/>
          </a:prstGeom>
        </p:spPr>
      </p:pic>
      <p:sp>
        <p:nvSpPr>
          <p:cNvPr id="58" name="TextBox 57">
            <a:extLst>
              <a:ext uri="{FF2B5EF4-FFF2-40B4-BE49-F238E27FC236}">
                <a16:creationId xmlns:a16="http://schemas.microsoft.com/office/drawing/2014/main" id="{7A1BAB23-E153-E64B-09C2-CE1F36D5CD51}"/>
              </a:ext>
            </a:extLst>
          </p:cNvPr>
          <p:cNvSpPr txBox="1"/>
          <p:nvPr/>
        </p:nvSpPr>
        <p:spPr>
          <a:xfrm>
            <a:off x="7715619" y="4365104"/>
            <a:ext cx="3457684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r">
              <a:lnSpc>
                <a:spcPct val="120000"/>
              </a:lnSpc>
            </a:pPr>
            <a:r>
              <a:rPr lang="en-US" altLang="ko-KR" sz="3200" b="1" spc="-300" dirty="0"/>
              <a:t>(                              )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8462315" y="4387429"/>
            <a:ext cx="216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지아</a:t>
            </a:r>
          </a:p>
        </p:txBody>
      </p:sp>
      <p:pic>
        <p:nvPicPr>
          <p:cNvPr id="60" name="그림 59">
            <a:extLst>
              <a:ext uri="{FF2B5EF4-FFF2-40B4-BE49-F238E27FC236}">
                <a16:creationId xmlns:a16="http://schemas.microsoft.com/office/drawing/2014/main" id="{721284DA-A03E-FCBD-CD91-7B0210B682C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302918" y="4365104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8" name="그룹 30">
            <a:extLst>
              <a:ext uri="{FF2B5EF4-FFF2-40B4-BE49-F238E27FC236}">
                <a16:creationId xmlns:a16="http://schemas.microsoft.com/office/drawing/2014/main" id="{756285F7-D8C6-32F8-6977-AD0F1E1BEA76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D1C7211B-C261-B937-F7A0-3A3F8D3E692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0042D574-23FE-5E99-D954-6772F3A6AA9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82FB807B-8235-95A7-8FEA-4677632AC8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5F26B5F7-EBE7-1E13-A219-564C9BAEC161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92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DF14FCA9-A333-3885-0568-2E7BD5021EA6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3.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나눗셈</a:t>
            </a:r>
          </a:p>
        </p:txBody>
      </p:sp>
    </p:spTree>
    <p:extLst>
      <p:ext uri="{BB962C8B-B14F-4D97-AF65-F5344CB8AC3E}">
        <p14:creationId xmlns:p14="http://schemas.microsoft.com/office/powerpoint/2010/main" val="100772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수 모형을 보고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135+213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을 계산해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AD6D0A25-83B5-8094-CE00-559D776A9A81}"/>
              </a:ext>
            </a:extLst>
          </p:cNvPr>
          <p:cNvSpPr/>
          <p:nvPr/>
        </p:nvSpPr>
        <p:spPr>
          <a:xfrm>
            <a:off x="8306996" y="3904060"/>
            <a:ext cx="1893460" cy="79499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FDCBD7-2040-C1A1-AFEF-15FD0AC30672}"/>
              </a:ext>
            </a:extLst>
          </p:cNvPr>
          <p:cNvSpPr txBox="1"/>
          <p:nvPr/>
        </p:nvSpPr>
        <p:spPr>
          <a:xfrm>
            <a:off x="8750771" y="4013910"/>
            <a:ext cx="1463834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3   4   8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214570-BEB0-C860-B3D6-8941F14ACC18}"/>
              </a:ext>
            </a:extLst>
          </p:cNvPr>
          <p:cNvSpPr txBox="1"/>
          <p:nvPr/>
        </p:nvSpPr>
        <p:spPr>
          <a:xfrm>
            <a:off x="8760296" y="2622601"/>
            <a:ext cx="15204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1   3   5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B3CC92-41EE-8E6A-6259-D0A0382EA787}"/>
              </a:ext>
            </a:extLst>
          </p:cNvPr>
          <p:cNvSpPr txBox="1"/>
          <p:nvPr/>
        </p:nvSpPr>
        <p:spPr>
          <a:xfrm>
            <a:off x="8750771" y="3183878"/>
            <a:ext cx="15841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2   1   3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FF1635E-34CF-F8CA-4E23-C7EC50D7A868}"/>
              </a:ext>
            </a:extLst>
          </p:cNvPr>
          <p:cNvSpPr txBox="1"/>
          <p:nvPr/>
        </p:nvSpPr>
        <p:spPr>
          <a:xfrm>
            <a:off x="8253536" y="3048117"/>
            <a:ext cx="391075" cy="5612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44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+</a:t>
            </a:r>
            <a:endParaRPr kumimoji="0" lang="ko-KR" altLang="en-US" sz="44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id="{F7D078A3-1C1E-3E83-463C-BD292F968ED3}"/>
              </a:ext>
            </a:extLst>
          </p:cNvPr>
          <p:cNvCxnSpPr>
            <a:cxnSpLocks/>
          </p:cNvCxnSpPr>
          <p:nvPr/>
        </p:nvCxnSpPr>
        <p:spPr>
          <a:xfrm>
            <a:off x="8306996" y="3745155"/>
            <a:ext cx="18934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" name="그림 18">
            <a:extLst>
              <a:ext uri="{FF2B5EF4-FFF2-40B4-BE49-F238E27FC236}">
                <a16:creationId xmlns:a16="http://schemas.microsoft.com/office/drawing/2014/main" id="{644AAA6F-B43D-C0B3-9384-0E2C68F9FDF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048328" y="402339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31" name="그림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5200" y="1458000"/>
            <a:ext cx="493242" cy="493242"/>
          </a:xfrm>
          <a:prstGeom prst="rect">
            <a:avLst/>
          </a:prstGeom>
        </p:spPr>
      </p:pic>
      <p:grpSp>
        <p:nvGrpSpPr>
          <p:cNvPr id="4" name="그룹 30">
            <a:extLst>
              <a:ext uri="{FF2B5EF4-FFF2-40B4-BE49-F238E27FC236}">
                <a16:creationId xmlns:a16="http://schemas.microsoft.com/office/drawing/2014/main" id="{89EF5FB2-7BA2-DD79-F148-D84B5138D363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5" name="그룹 26">
              <a:extLst>
                <a:ext uri="{FF2B5EF4-FFF2-40B4-BE49-F238E27FC236}">
                  <a16:creationId xmlns:a16="http://schemas.microsoft.com/office/drawing/2014/main" id="{E54FD05A-DF83-9F3C-27AD-0B0E327A391C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8" name="그래픽 60">
                <a:extLst>
                  <a:ext uri="{FF2B5EF4-FFF2-40B4-BE49-F238E27FC236}">
                    <a16:creationId xmlns:a16="http://schemas.microsoft.com/office/drawing/2014/main" id="{4CA0672C-5706-0C57-9AA5-6A3997A32BA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9" name="그림 28">
                <a:extLst>
                  <a:ext uri="{FF2B5EF4-FFF2-40B4-BE49-F238E27FC236}">
                    <a16:creationId xmlns:a16="http://schemas.microsoft.com/office/drawing/2014/main" id="{277C278B-3523-7F0D-B121-1148C82092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7" name="TextBox 3">
              <a:extLst>
                <a:ext uri="{FF2B5EF4-FFF2-40B4-BE49-F238E27FC236}">
                  <a16:creationId xmlns:a16="http://schemas.microsoft.com/office/drawing/2014/main" id="{D2889C61-877C-3141-F8C5-E8DA646D6C2A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90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pic>
        <p:nvPicPr>
          <p:cNvPr id="25" name="그림 24">
            <a:extLst>
              <a:ext uri="{FF2B5EF4-FFF2-40B4-BE49-F238E27FC236}">
                <a16:creationId xmlns:a16="http://schemas.microsoft.com/office/drawing/2014/main" id="{546AA3DF-A5B3-1377-3EA8-F88FA94AB88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40424" y="2764947"/>
            <a:ext cx="6011940" cy="196041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170DBD8-0601-91B4-9506-A5D851D69354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덧셈과 뺄셈</a:t>
            </a:r>
          </a:p>
        </p:txBody>
      </p:sp>
    </p:spTree>
    <p:extLst>
      <p:ext uri="{BB962C8B-B14F-4D97-AF65-F5344CB8AC3E}">
        <p14:creationId xmlns:p14="http://schemas.microsoft.com/office/powerpoint/2010/main" val="87982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 안에 알맞은 수를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20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4" name="그림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" y="1404000"/>
            <a:ext cx="593979" cy="572510"/>
          </a:xfrm>
          <a:prstGeom prst="rect">
            <a:avLst/>
          </a:prstGeom>
        </p:spPr>
      </p:pic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CDB49029-69B1-A322-8CD6-C4E0456EC6D1}"/>
              </a:ext>
            </a:extLst>
          </p:cNvPr>
          <p:cNvSpPr/>
          <p:nvPr/>
        </p:nvSpPr>
        <p:spPr>
          <a:xfrm>
            <a:off x="1495604" y="1550511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70F7162A-BF3C-50B2-8BAA-3A466BE3FD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5583" y="2204865"/>
            <a:ext cx="3562585" cy="3337330"/>
          </a:xfrm>
          <a:prstGeom prst="rect">
            <a:avLst/>
          </a:prstGeom>
        </p:spPr>
      </p:pic>
      <p:sp>
        <p:nvSpPr>
          <p:cNvPr id="3" name="사각형: 둥근 모서리 25">
            <a:extLst>
              <a:ext uri="{FF2B5EF4-FFF2-40B4-BE49-F238E27FC236}">
                <a16:creationId xmlns:a16="http://schemas.microsoft.com/office/drawing/2014/main" id="{C8F66FA3-5AF3-4AC2-5028-2BE9B4920FD5}"/>
              </a:ext>
            </a:extLst>
          </p:cNvPr>
          <p:cNvSpPr/>
          <p:nvPr/>
        </p:nvSpPr>
        <p:spPr>
          <a:xfrm>
            <a:off x="6032459" y="2331785"/>
            <a:ext cx="1080000" cy="720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812417-C3C7-789C-B400-001F802E1B94}"/>
              </a:ext>
            </a:extLst>
          </p:cNvPr>
          <p:cNvSpPr txBox="1"/>
          <p:nvPr/>
        </p:nvSpPr>
        <p:spPr>
          <a:xfrm>
            <a:off x="6032460" y="2442005"/>
            <a:ext cx="10800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12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AE528944-42C2-7907-E9B8-39E6DCDD134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327985" y="245888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5" name="사각형: 둥근 모서리 25">
            <a:extLst>
              <a:ext uri="{FF2B5EF4-FFF2-40B4-BE49-F238E27FC236}">
                <a16:creationId xmlns:a16="http://schemas.microsoft.com/office/drawing/2014/main" id="{48BDBD7B-F5AE-6D29-680A-195BEACEB96D}"/>
              </a:ext>
            </a:extLst>
          </p:cNvPr>
          <p:cNvSpPr/>
          <p:nvPr/>
        </p:nvSpPr>
        <p:spPr>
          <a:xfrm>
            <a:off x="6032458" y="4750211"/>
            <a:ext cx="1431693" cy="7200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973D4B-A301-48B2-171F-18B7AB16C851}"/>
              </a:ext>
            </a:extLst>
          </p:cNvPr>
          <p:cNvSpPr txBox="1"/>
          <p:nvPr/>
        </p:nvSpPr>
        <p:spPr>
          <a:xfrm>
            <a:off x="6032459" y="4860431"/>
            <a:ext cx="143169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120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E35B7172-85FD-50E9-688C-9597C8C1155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506057" y="487731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9" name="그룹 28">
            <a:extLst>
              <a:ext uri="{FF2B5EF4-FFF2-40B4-BE49-F238E27FC236}">
                <a16:creationId xmlns:a16="http://schemas.microsoft.com/office/drawing/2014/main" id="{5CCB3D00-F3EC-8EA7-8D9D-EEB752C15E0E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0" name="사각형: 둥근 모서리 29">
              <a:hlinkClick r:id="rId7" action="ppaction://hlinksldjump"/>
              <a:extLst>
                <a:ext uri="{FF2B5EF4-FFF2-40B4-BE49-F238E27FC236}">
                  <a16:creationId xmlns:a16="http://schemas.microsoft.com/office/drawing/2014/main" id="{C27C0F77-C5DE-DA50-969D-564967383A88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1" name="사각형: 둥근 모서리 30">
              <a:hlinkClick r:id="rId8" action="ppaction://hlinksldjump"/>
              <a:extLst>
                <a:ext uri="{FF2B5EF4-FFF2-40B4-BE49-F238E27FC236}">
                  <a16:creationId xmlns:a16="http://schemas.microsoft.com/office/drawing/2014/main" id="{93200EBC-3E97-E534-8F89-8F4E777D115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2" name="그룹 30">
            <a:extLst>
              <a:ext uri="{FF2B5EF4-FFF2-40B4-BE49-F238E27FC236}">
                <a16:creationId xmlns:a16="http://schemas.microsoft.com/office/drawing/2014/main" id="{AF1F3033-ED0A-0482-C046-30A777715D48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D3029619-136A-6A2A-B701-F04000D1C259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BB617E1E-8469-A508-8CE5-AFFA040CD2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3" name="그림 28">
                <a:extLst>
                  <a:ext uri="{FF2B5EF4-FFF2-40B4-BE49-F238E27FC236}">
                    <a16:creationId xmlns:a16="http://schemas.microsoft.com/office/drawing/2014/main" id="{1938F7D9-67A5-EBD1-53FE-3B25E1D303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B49EDE90-86BB-CF06-28B3-BD7A600CD423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0E4817FB-0482-47CB-59B1-AB93FFA3A770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곱셈</a:t>
            </a:r>
          </a:p>
        </p:txBody>
      </p:sp>
    </p:spTree>
    <p:extLst>
      <p:ext uri="{BB962C8B-B14F-4D97-AF65-F5344CB8AC3E}">
        <p14:creationId xmlns:p14="http://schemas.microsoft.com/office/powerpoint/2010/main" val="73029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81AC05E6-13EC-9184-4E65-4A79A00D214F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0E389C43-2E2E-89DF-C7B6-D1F1EEBBA559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7E22449-493F-8163-D795-E538E811FC1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3BE218F2-0121-2386-4B6D-6C13079737A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21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E3472A1B-9429-7C52-B8D2-EC6BB5D2147B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1" name="그림 3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2C4F84C-70EA-DF1E-269D-71AB3F979D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3930F4A-6DD0-9EC9-9C3F-8C6507E00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38" name="그림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" y="1404000"/>
            <a:ext cx="579666" cy="5725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720EB78-FFEE-FAF6-4E7E-86E19E626C72}"/>
              </a:ext>
            </a:extLst>
          </p:cNvPr>
          <p:cNvSpPr txBox="1"/>
          <p:nvPr/>
        </p:nvSpPr>
        <p:spPr>
          <a:xfrm>
            <a:off x="1325115" y="2476791"/>
            <a:ext cx="1764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(1) 20×2=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사각형: 둥근 모서리 25">
            <a:extLst>
              <a:ext uri="{FF2B5EF4-FFF2-40B4-BE49-F238E27FC236}">
                <a16:creationId xmlns:a16="http://schemas.microsoft.com/office/drawing/2014/main" id="{5E4267C0-4C1C-6E66-BD7A-30BBEF05110C}"/>
              </a:ext>
            </a:extLst>
          </p:cNvPr>
          <p:cNvSpPr/>
          <p:nvPr/>
        </p:nvSpPr>
        <p:spPr>
          <a:xfrm>
            <a:off x="2992052" y="2460568"/>
            <a:ext cx="792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CDCB3E-BDCB-12C6-EA23-51010BDF5DB6}"/>
              </a:ext>
            </a:extLst>
          </p:cNvPr>
          <p:cNvSpPr txBox="1"/>
          <p:nvPr/>
        </p:nvSpPr>
        <p:spPr>
          <a:xfrm>
            <a:off x="3016557" y="2553577"/>
            <a:ext cx="73250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40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D0BAFF9A-B6B5-C9DA-4921-4E87813120C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156657" y="256259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00E0CE8-99AD-EBCD-486B-84AF1A70CBF4}"/>
              </a:ext>
            </a:extLst>
          </p:cNvPr>
          <p:cNvSpPr txBox="1"/>
          <p:nvPr/>
        </p:nvSpPr>
        <p:spPr>
          <a:xfrm>
            <a:off x="6672064" y="2441501"/>
            <a:ext cx="173037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(2)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7A0866-C740-ADC4-2D70-9BB22373F457}"/>
              </a:ext>
            </a:extLst>
          </p:cNvPr>
          <p:cNvSpPr txBox="1"/>
          <p:nvPr/>
        </p:nvSpPr>
        <p:spPr>
          <a:xfrm>
            <a:off x="7621080" y="2472250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5EFD3C-EB3D-1CE3-31B5-AAA8E48B2E28}"/>
              </a:ext>
            </a:extLst>
          </p:cNvPr>
          <p:cNvSpPr txBox="1"/>
          <p:nvPr/>
        </p:nvSpPr>
        <p:spPr>
          <a:xfrm>
            <a:off x="7133585" y="3033527"/>
            <a:ext cx="391075" cy="5612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44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×</a:t>
            </a:r>
            <a:endParaRPr kumimoji="0" lang="ko-KR" altLang="en-US" sz="44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B8E01254-75AA-CBE6-E3B5-513CA1925C2D}"/>
              </a:ext>
            </a:extLst>
          </p:cNvPr>
          <p:cNvCxnSpPr>
            <a:cxnSpLocks/>
          </p:cNvCxnSpPr>
          <p:nvPr/>
        </p:nvCxnSpPr>
        <p:spPr>
          <a:xfrm>
            <a:off x="7115686" y="3819633"/>
            <a:ext cx="1584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4C6BE8C3-236F-E026-F7D6-08BB61FC6880}"/>
              </a:ext>
            </a:extLst>
          </p:cNvPr>
          <p:cNvSpPr txBox="1"/>
          <p:nvPr/>
        </p:nvSpPr>
        <p:spPr>
          <a:xfrm>
            <a:off x="8060542" y="2472250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2526132-C3E3-81D3-2EA5-961E074B0D7B}"/>
              </a:ext>
            </a:extLst>
          </p:cNvPr>
          <p:cNvSpPr txBox="1"/>
          <p:nvPr/>
        </p:nvSpPr>
        <p:spPr>
          <a:xfrm>
            <a:off x="8060542" y="3180861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6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2" name="사각형: 둥근 모서리 25">
            <a:extLst>
              <a:ext uri="{FF2B5EF4-FFF2-40B4-BE49-F238E27FC236}">
                <a16:creationId xmlns:a16="http://schemas.microsoft.com/office/drawing/2014/main" id="{C3411279-E81A-9758-A58D-04C8FAECCEC0}"/>
              </a:ext>
            </a:extLst>
          </p:cNvPr>
          <p:cNvSpPr/>
          <p:nvPr/>
        </p:nvSpPr>
        <p:spPr>
          <a:xfrm>
            <a:off x="7621080" y="3897128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89B15A7A-9E3F-D199-1622-4C5D57181E86}"/>
              </a:ext>
            </a:extLst>
          </p:cNvPr>
          <p:cNvGrpSpPr/>
          <p:nvPr/>
        </p:nvGrpSpPr>
        <p:grpSpPr>
          <a:xfrm>
            <a:off x="7621080" y="3952736"/>
            <a:ext cx="980047" cy="561277"/>
            <a:chOff x="1745747" y="4697210"/>
            <a:chExt cx="980047" cy="561277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313A215-FD1B-795C-E70E-01E87D42D4AB}"/>
                </a:ext>
              </a:extLst>
            </p:cNvPr>
            <p:cNvSpPr txBox="1"/>
            <p:nvPr/>
          </p:nvSpPr>
          <p:spPr>
            <a:xfrm>
              <a:off x="1745747" y="4697210"/>
              <a:ext cx="540585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ctr">
                <a:lnSpc>
                  <a:spcPct val="120000"/>
                </a:lnSpc>
              </a:pP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9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9F2F75F-2C30-E942-1031-3D611E017B25}"/>
                </a:ext>
              </a:extLst>
            </p:cNvPr>
            <p:cNvSpPr txBox="1"/>
            <p:nvPr/>
          </p:nvSpPr>
          <p:spPr>
            <a:xfrm>
              <a:off x="2185209" y="4697210"/>
              <a:ext cx="540585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ctr">
                <a:lnSpc>
                  <a:spcPct val="120000"/>
                </a:lnSpc>
              </a:pP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0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pic>
        <p:nvPicPr>
          <p:cNvPr id="26" name="그림 25">
            <a:extLst>
              <a:ext uri="{FF2B5EF4-FFF2-40B4-BE49-F238E27FC236}">
                <a16:creationId xmlns:a16="http://schemas.microsoft.com/office/drawing/2014/main" id="{45BEE945-07F3-3AAE-2363-50492763E6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901486" y="399903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7" name="그룹 36">
            <a:extLst>
              <a:ext uri="{FF2B5EF4-FFF2-40B4-BE49-F238E27FC236}">
                <a16:creationId xmlns:a16="http://schemas.microsoft.com/office/drawing/2014/main" id="{A571CD19-7B17-C1FD-B682-C212526CE747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9" name="사각형: 둥근 모서리 38">
              <a:hlinkClick r:id="rId6" action="ppaction://hlinksldjump"/>
              <a:extLst>
                <a:ext uri="{FF2B5EF4-FFF2-40B4-BE49-F238E27FC236}">
                  <a16:creationId xmlns:a16="http://schemas.microsoft.com/office/drawing/2014/main" id="{4C2FB2A6-815D-92DC-92C4-EF5098B923E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0" name="사각형: 둥근 모서리 39">
              <a:hlinkClick r:id="rId7" action="ppaction://hlinksldjump"/>
              <a:extLst>
                <a:ext uri="{FF2B5EF4-FFF2-40B4-BE49-F238E27FC236}">
                  <a16:creationId xmlns:a16="http://schemas.microsoft.com/office/drawing/2014/main" id="{A872C1D6-0755-13F6-60DF-34CCC667CC0A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3" name="그룹 30">
            <a:extLst>
              <a:ext uri="{FF2B5EF4-FFF2-40B4-BE49-F238E27FC236}">
                <a16:creationId xmlns:a16="http://schemas.microsoft.com/office/drawing/2014/main" id="{5684DFB9-2FD7-EB39-6E46-5997C46D988B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2" name="그룹 26">
              <a:extLst>
                <a:ext uri="{FF2B5EF4-FFF2-40B4-BE49-F238E27FC236}">
                  <a16:creationId xmlns:a16="http://schemas.microsoft.com/office/drawing/2014/main" id="{9996878F-2D95-8B35-0C0C-87DCCAF8BEEF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CBB38D4F-E915-1450-4B01-4677BA827D1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379255E3-82A3-7106-12A0-D9AE7036F2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3">
              <a:extLst>
                <a:ext uri="{FF2B5EF4-FFF2-40B4-BE49-F238E27FC236}">
                  <a16:creationId xmlns:a16="http://schemas.microsoft.com/office/drawing/2014/main" id="{CD5C7893-9B5F-BB68-81A4-30CB2B31F27E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33332E7-1AAB-0FAD-C226-005F3D6ED31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곱셈</a:t>
            </a:r>
          </a:p>
        </p:txBody>
      </p:sp>
    </p:spTree>
    <p:extLst>
      <p:ext uri="{BB962C8B-B14F-4D97-AF65-F5344CB8AC3E}">
        <p14:creationId xmlns:p14="http://schemas.microsoft.com/office/powerpoint/2010/main" val="211887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 결과를 비교하여       안에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&gt;, =, &lt;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중 알맞은 것을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    </a:t>
            </a: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3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22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56" name="그림 5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" y="1404000"/>
            <a:ext cx="579666" cy="572510"/>
          </a:xfrm>
          <a:prstGeom prst="rect">
            <a:avLst/>
          </a:prstGeom>
        </p:spPr>
      </p:pic>
      <p:sp>
        <p:nvSpPr>
          <p:cNvPr id="3" name="사각형: 둥근 모서리 25">
            <a:extLst>
              <a:ext uri="{FF2B5EF4-FFF2-40B4-BE49-F238E27FC236}">
                <a16:creationId xmlns:a16="http://schemas.microsoft.com/office/drawing/2014/main" id="{444E0C22-8F5B-F1D0-6211-6532C108067C}"/>
              </a:ext>
            </a:extLst>
          </p:cNvPr>
          <p:cNvSpPr/>
          <p:nvPr/>
        </p:nvSpPr>
        <p:spPr>
          <a:xfrm>
            <a:off x="5599874" y="1528153"/>
            <a:ext cx="409861" cy="40892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CB9CF34E-4255-9DE1-C976-687C07AA7C20}"/>
              </a:ext>
            </a:extLst>
          </p:cNvPr>
          <p:cNvGrpSpPr/>
          <p:nvPr/>
        </p:nvGrpSpPr>
        <p:grpSpPr>
          <a:xfrm>
            <a:off x="1299666" y="3089574"/>
            <a:ext cx="4689474" cy="678851"/>
            <a:chOff x="3756650" y="3792727"/>
            <a:chExt cx="4689474" cy="67885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A01850C-4285-EBEE-57D4-4721C2054FFB}"/>
                </a:ext>
              </a:extLst>
            </p:cNvPr>
            <p:cNvSpPr txBox="1"/>
            <p:nvPr/>
          </p:nvSpPr>
          <p:spPr>
            <a:xfrm>
              <a:off x="3756650" y="3851515"/>
              <a:ext cx="1550586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r">
                <a:lnSpc>
                  <a:spcPct val="120000"/>
                </a:lnSpc>
              </a:pPr>
              <a:r>
                <a:rPr lang="en-US" altLang="ko-KR" sz="3200" b="1" spc="-300" dirty="0">
                  <a:solidFill>
                    <a:prstClr val="black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17</a:t>
              </a: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×3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7" name="사각형: 둥근 모서리 25">
              <a:extLst>
                <a:ext uri="{FF2B5EF4-FFF2-40B4-BE49-F238E27FC236}">
                  <a16:creationId xmlns:a16="http://schemas.microsoft.com/office/drawing/2014/main" id="{AEDE881B-CFAF-9831-1E1F-D459366C2BA3}"/>
                </a:ext>
              </a:extLst>
            </p:cNvPr>
            <p:cNvSpPr/>
            <p:nvPr/>
          </p:nvSpPr>
          <p:spPr>
            <a:xfrm>
              <a:off x="5671292" y="3792727"/>
              <a:ext cx="680400" cy="67885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60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3D50DA4-4503-BA7D-436E-3AC4186AA34B}"/>
                </a:ext>
              </a:extLst>
            </p:cNvPr>
            <p:cNvSpPr txBox="1"/>
            <p:nvPr/>
          </p:nvSpPr>
          <p:spPr>
            <a:xfrm>
              <a:off x="6715749" y="3851515"/>
              <a:ext cx="1730375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11×4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79BDA47-C137-3329-DE81-BF29829FAF0C}"/>
                </a:ext>
              </a:extLst>
            </p:cNvPr>
            <p:cNvSpPr txBox="1"/>
            <p:nvPr/>
          </p:nvSpPr>
          <p:spPr>
            <a:xfrm>
              <a:off x="3796122" y="3851515"/>
              <a:ext cx="579666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(1) 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9191C52-66EF-A7EC-FE03-80897889A920}"/>
                  </a:ext>
                </a:extLst>
              </p:cNvPr>
              <p:cNvSpPr txBox="1"/>
              <p:nvPr/>
            </p:nvSpPr>
            <p:spPr>
              <a:xfrm>
                <a:off x="3356095" y="3148362"/>
                <a:ext cx="538613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ko-KR" alt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9191C52-66EF-A7EC-FE03-80897889A9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6095" y="3148362"/>
                <a:ext cx="538613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그룹 14">
            <a:extLst>
              <a:ext uri="{FF2B5EF4-FFF2-40B4-BE49-F238E27FC236}">
                <a16:creationId xmlns:a16="http://schemas.microsoft.com/office/drawing/2014/main" id="{D4ED3483-BA5F-0A90-329C-ABDDAB5FF72F}"/>
              </a:ext>
            </a:extLst>
          </p:cNvPr>
          <p:cNvGrpSpPr/>
          <p:nvPr/>
        </p:nvGrpSpPr>
        <p:grpSpPr>
          <a:xfrm>
            <a:off x="1299666" y="4441749"/>
            <a:ext cx="4689474" cy="678851"/>
            <a:chOff x="3756650" y="3792727"/>
            <a:chExt cx="4689474" cy="678851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0B89DE2-D674-88C1-B4E2-7E3321AE0933}"/>
                </a:ext>
              </a:extLst>
            </p:cNvPr>
            <p:cNvSpPr txBox="1"/>
            <p:nvPr/>
          </p:nvSpPr>
          <p:spPr>
            <a:xfrm>
              <a:off x="3756650" y="3851515"/>
              <a:ext cx="1550586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r">
                <a:lnSpc>
                  <a:spcPct val="120000"/>
                </a:lnSpc>
              </a:pP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58×4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26" name="사각형: 둥근 모서리 25">
              <a:extLst>
                <a:ext uri="{FF2B5EF4-FFF2-40B4-BE49-F238E27FC236}">
                  <a16:creationId xmlns:a16="http://schemas.microsoft.com/office/drawing/2014/main" id="{B2F97F03-CC8E-11D9-9ADA-FAD8E036B93C}"/>
                </a:ext>
              </a:extLst>
            </p:cNvPr>
            <p:cNvSpPr/>
            <p:nvPr/>
          </p:nvSpPr>
          <p:spPr>
            <a:xfrm>
              <a:off x="5671292" y="3792727"/>
              <a:ext cx="680400" cy="67885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60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E7FCC05-6430-3D3B-13DF-278C64676B65}"/>
                </a:ext>
              </a:extLst>
            </p:cNvPr>
            <p:cNvSpPr txBox="1"/>
            <p:nvPr/>
          </p:nvSpPr>
          <p:spPr>
            <a:xfrm>
              <a:off x="6715749" y="3851515"/>
              <a:ext cx="1730375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lang="en-US" altLang="ko-KR" sz="3200" b="1" spc="-300" dirty="0">
                  <a:solidFill>
                    <a:prstClr val="black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82</a:t>
              </a: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×3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0017158-4C76-6648-D1A5-FBDEF653D0FA}"/>
                </a:ext>
              </a:extLst>
            </p:cNvPr>
            <p:cNvSpPr txBox="1"/>
            <p:nvPr/>
          </p:nvSpPr>
          <p:spPr>
            <a:xfrm>
              <a:off x="3796122" y="3851515"/>
              <a:ext cx="579666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(2) 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1C98503-2A9A-0DB7-DFE5-C4DDEDD48E6D}"/>
                  </a:ext>
                </a:extLst>
              </p:cNvPr>
              <p:cNvSpPr txBox="1"/>
              <p:nvPr/>
            </p:nvSpPr>
            <p:spPr>
              <a:xfrm>
                <a:off x="3356095" y="4500537"/>
                <a:ext cx="538613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2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ko-KR" alt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1C98503-2A9A-0DB7-DFE5-C4DDEDD48E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6095" y="4500537"/>
                <a:ext cx="538613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2" name="그림 31">
            <a:extLst>
              <a:ext uri="{FF2B5EF4-FFF2-40B4-BE49-F238E27FC236}">
                <a16:creationId xmlns:a16="http://schemas.microsoft.com/office/drawing/2014/main" id="{57CA9291-8053-A806-C584-939F62A7A56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312261" y="454339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3" name="그림 32">
            <a:extLst>
              <a:ext uri="{FF2B5EF4-FFF2-40B4-BE49-F238E27FC236}">
                <a16:creationId xmlns:a16="http://schemas.microsoft.com/office/drawing/2014/main" id="{4F20B31C-8C9A-4387-0E9F-C83C01E30CF7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3312261" y="319121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3" name="그룹 22">
            <a:extLst>
              <a:ext uri="{FF2B5EF4-FFF2-40B4-BE49-F238E27FC236}">
                <a16:creationId xmlns:a16="http://schemas.microsoft.com/office/drawing/2014/main" id="{579B8A8D-22A4-903D-B14E-5982F4E29470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24" name="사각형: 둥근 모서리 23">
              <a:hlinkClick r:id="rId8" action="ppaction://hlinksldjump"/>
              <a:extLst>
                <a:ext uri="{FF2B5EF4-FFF2-40B4-BE49-F238E27FC236}">
                  <a16:creationId xmlns:a16="http://schemas.microsoft.com/office/drawing/2014/main" id="{746024CA-D333-E8D0-646E-C46BB22960F6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4" name="사각형: 둥근 모서리 43">
              <a:hlinkClick r:id="rId9" action="ppaction://hlinksldjump"/>
              <a:extLst>
                <a:ext uri="{FF2B5EF4-FFF2-40B4-BE49-F238E27FC236}">
                  <a16:creationId xmlns:a16="http://schemas.microsoft.com/office/drawing/2014/main" id="{895D41A6-5ED8-4BC6-29D8-4B3442D1690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20" name="그룹 30">
            <a:extLst>
              <a:ext uri="{FF2B5EF4-FFF2-40B4-BE49-F238E27FC236}">
                <a16:creationId xmlns:a16="http://schemas.microsoft.com/office/drawing/2014/main" id="{552EE891-EB0F-6423-32C8-7D0A5C78C87A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21" name="그룹 26">
              <a:extLst>
                <a:ext uri="{FF2B5EF4-FFF2-40B4-BE49-F238E27FC236}">
                  <a16:creationId xmlns:a16="http://schemas.microsoft.com/office/drawing/2014/main" id="{55E14CB4-6223-3F9C-47B9-F1073E66BE7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34" name="그래픽 60">
                <a:extLst>
                  <a:ext uri="{FF2B5EF4-FFF2-40B4-BE49-F238E27FC236}">
                    <a16:creationId xmlns:a16="http://schemas.microsoft.com/office/drawing/2014/main" id="{2E668CF1-87E6-0F8D-CBE0-84EF4CFE9A3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35" name="그림 28">
                <a:extLst>
                  <a:ext uri="{FF2B5EF4-FFF2-40B4-BE49-F238E27FC236}">
                    <a16:creationId xmlns:a16="http://schemas.microsoft.com/office/drawing/2014/main" id="{BA5E664D-4513-0CC9-B808-452C0FB683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22" name="TextBox 3">
              <a:extLst>
                <a:ext uri="{FF2B5EF4-FFF2-40B4-BE49-F238E27FC236}">
                  <a16:creationId xmlns:a16="http://schemas.microsoft.com/office/drawing/2014/main" id="{692AB9F9-54F8-24DA-EE77-18FD50EEE21D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DC25F98B-CC93-1251-D6A2-7F0BE0E243C6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곱셈</a:t>
            </a:r>
          </a:p>
        </p:txBody>
      </p:sp>
    </p:spTree>
    <p:extLst>
      <p:ext uri="{BB962C8B-B14F-4D97-AF65-F5344CB8AC3E}">
        <p14:creationId xmlns:p14="http://schemas.microsoft.com/office/powerpoint/2010/main" val="2142548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latinLnBrk="0"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사과주스가 한 상자에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31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개씩 들어 있습니다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3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상자에 들어 있는 사과주스는 모두 몇 개인지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6D923F6B-BA82-9C5E-F4B1-7558C96C8513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9A7BB8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4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23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57" name="그림 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" y="1404000"/>
            <a:ext cx="572510" cy="565354"/>
          </a:xfrm>
          <a:prstGeom prst="rect">
            <a:avLst/>
          </a:prstGeom>
        </p:spPr>
      </p:pic>
      <p:cxnSp>
        <p:nvCxnSpPr>
          <p:cNvPr id="61" name="직선 연결선 60">
            <a:extLst>
              <a:ext uri="{FF2B5EF4-FFF2-40B4-BE49-F238E27FC236}">
                <a16:creationId xmlns:a16="http://schemas.microsoft.com/office/drawing/2014/main" id="{3E9DDC99-3166-FB68-9F95-78CD06E2BE96}"/>
              </a:ext>
            </a:extLst>
          </p:cNvPr>
          <p:cNvCxnSpPr/>
          <p:nvPr/>
        </p:nvCxnSpPr>
        <p:spPr>
          <a:xfrm>
            <a:off x="8951171" y="4650175"/>
            <a:ext cx="216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E52D8B0E-057E-FDD0-8B6F-48586C7F0AB4}"/>
              </a:ext>
            </a:extLst>
          </p:cNvPr>
          <p:cNvSpPr txBox="1"/>
          <p:nvPr/>
        </p:nvSpPr>
        <p:spPr>
          <a:xfrm>
            <a:off x="8951171" y="4061150"/>
            <a:ext cx="216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noProof="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93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63" name="그림 62">
            <a:extLst>
              <a:ext uri="{FF2B5EF4-FFF2-40B4-BE49-F238E27FC236}">
                <a16:creationId xmlns:a16="http://schemas.microsoft.com/office/drawing/2014/main" id="{120D179D-6E87-A25A-7537-93C6670D749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747782" y="402768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4" name="화살표: 오각형 79">
            <a:extLst>
              <a:ext uri="{FF2B5EF4-FFF2-40B4-BE49-F238E27FC236}">
                <a16:creationId xmlns:a16="http://schemas.microsoft.com/office/drawing/2014/main" id="{5641D8AB-1C92-14D6-32F4-48328871CDD6}"/>
              </a:ext>
            </a:extLst>
          </p:cNvPr>
          <p:cNvSpPr/>
          <p:nvPr/>
        </p:nvSpPr>
        <p:spPr>
          <a:xfrm>
            <a:off x="8004833" y="4088901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sp>
        <p:nvSpPr>
          <p:cNvPr id="65" name="화살표: 오각형 78">
            <a:extLst>
              <a:ext uri="{FF2B5EF4-FFF2-40B4-BE49-F238E27FC236}">
                <a16:creationId xmlns:a16="http://schemas.microsoft.com/office/drawing/2014/main" id="{F8868FBA-FE20-1B94-AFB9-92B49D1BCF47}"/>
              </a:ext>
            </a:extLst>
          </p:cNvPr>
          <p:cNvSpPr/>
          <p:nvPr/>
        </p:nvSpPr>
        <p:spPr>
          <a:xfrm>
            <a:off x="7017947" y="3210473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식</a:t>
            </a:r>
          </a:p>
        </p:txBody>
      </p:sp>
      <p:cxnSp>
        <p:nvCxnSpPr>
          <p:cNvPr id="66" name="직선 연결선 65">
            <a:extLst>
              <a:ext uri="{FF2B5EF4-FFF2-40B4-BE49-F238E27FC236}">
                <a16:creationId xmlns:a16="http://schemas.microsoft.com/office/drawing/2014/main" id="{50831E8D-3060-79F4-7B99-FF450B5724C3}"/>
              </a:ext>
            </a:extLst>
          </p:cNvPr>
          <p:cNvCxnSpPr/>
          <p:nvPr/>
        </p:nvCxnSpPr>
        <p:spPr>
          <a:xfrm>
            <a:off x="7964284" y="3799495"/>
            <a:ext cx="360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BC0194C0-E2B0-FE4F-E704-C8B5422FA821}"/>
              </a:ext>
            </a:extLst>
          </p:cNvPr>
          <p:cNvSpPr txBox="1"/>
          <p:nvPr/>
        </p:nvSpPr>
        <p:spPr>
          <a:xfrm>
            <a:off x="7964284" y="2636912"/>
            <a:ext cx="360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31×3=93</a:t>
            </a:r>
          </a:p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또는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31</a:t>
            </a:r>
            <a:r>
              <a:rPr lang="en-US" altLang="ko-KR" sz="3200" b="1" spc="-300" dirty="0">
                <a:solidFill>
                  <a:srgbClr val="FF0000"/>
                </a:solidFill>
              </a:rPr>
              <a:t>×3)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E1C8AB4-7830-6CCA-D0C9-B633A8ACB8DB}"/>
              </a:ext>
            </a:extLst>
          </p:cNvPr>
          <p:cNvSpPr txBox="1"/>
          <p:nvPr/>
        </p:nvSpPr>
        <p:spPr>
          <a:xfrm>
            <a:off x="11083423" y="4074942"/>
            <a:ext cx="47034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개</a:t>
            </a:r>
          </a:p>
        </p:txBody>
      </p: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D4086A32-4B65-916D-8B77-A4457AC16B1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23" name="사각형: 둥근 모서리 22">
              <a:hlinkClick r:id="rId6" action="ppaction://hlinksldjump"/>
              <a:extLst>
                <a:ext uri="{FF2B5EF4-FFF2-40B4-BE49-F238E27FC236}">
                  <a16:creationId xmlns:a16="http://schemas.microsoft.com/office/drawing/2014/main" id="{01AC0372-332F-8B34-F9C5-C00284EEA893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4" name="사각형: 둥근 모서리 23">
              <a:hlinkClick r:id="rId7" action="ppaction://hlinksldjump"/>
              <a:extLst>
                <a:ext uri="{FF2B5EF4-FFF2-40B4-BE49-F238E27FC236}">
                  <a16:creationId xmlns:a16="http://schemas.microsoft.com/office/drawing/2014/main" id="{1A4350A1-BBFE-66D5-9E58-D0A351106A34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3" name="그룹 30">
            <a:extLst>
              <a:ext uri="{FF2B5EF4-FFF2-40B4-BE49-F238E27FC236}">
                <a16:creationId xmlns:a16="http://schemas.microsoft.com/office/drawing/2014/main" id="{5B3973AF-6A39-5F3B-D809-95E50B064F1D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4" name="그룹 26">
              <a:extLst>
                <a:ext uri="{FF2B5EF4-FFF2-40B4-BE49-F238E27FC236}">
                  <a16:creationId xmlns:a16="http://schemas.microsoft.com/office/drawing/2014/main" id="{786B2FC0-DF76-35E2-2957-8BD3B95FF324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7" name="그래픽 60">
                <a:extLst>
                  <a:ext uri="{FF2B5EF4-FFF2-40B4-BE49-F238E27FC236}">
                    <a16:creationId xmlns:a16="http://schemas.microsoft.com/office/drawing/2014/main" id="{8B084824-3948-5343-81D4-5BC31FF0D6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9" name="그림 28">
                <a:extLst>
                  <a:ext uri="{FF2B5EF4-FFF2-40B4-BE49-F238E27FC236}">
                    <a16:creationId xmlns:a16="http://schemas.microsoft.com/office/drawing/2014/main" id="{90EAE20A-09B5-C4A2-07C0-EFEA62E13E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5" name="TextBox 3">
              <a:extLst>
                <a:ext uri="{FF2B5EF4-FFF2-40B4-BE49-F238E27FC236}">
                  <a16:creationId xmlns:a16="http://schemas.microsoft.com/office/drawing/2014/main" id="{8F32D3E7-B1CE-5CE1-3E46-FF662A5DFC79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60EBF2E-E7F0-4B70-DFE5-952F48B37AE5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곱셈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233C95F4-F99E-E0EE-2C70-1FFF5D2F305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480895" y="317700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6171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24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29" name="그림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" y="1404000"/>
            <a:ext cx="572510" cy="5796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E001AF-1600-B028-DD18-7EC0DFD2EE34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쿠키를 한 번에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28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개씩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6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번 구웠습니다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쿠키는 모두 몇 개인지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679EA6DE-637F-5283-5058-00966343F447}"/>
              </a:ext>
            </a:extLst>
          </p:cNvPr>
          <p:cNvCxnSpPr/>
          <p:nvPr/>
        </p:nvCxnSpPr>
        <p:spPr>
          <a:xfrm>
            <a:off x="8951171" y="4650175"/>
            <a:ext cx="216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26BF560-DFE0-0172-96D1-DB9B85331608}"/>
              </a:ext>
            </a:extLst>
          </p:cNvPr>
          <p:cNvSpPr txBox="1"/>
          <p:nvPr/>
        </p:nvSpPr>
        <p:spPr>
          <a:xfrm>
            <a:off x="8951171" y="4061150"/>
            <a:ext cx="216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168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1FCA6D54-D2C6-2911-2D2E-D3BB6ABEF49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747782" y="402768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" name="화살표: 오각형 79">
            <a:extLst>
              <a:ext uri="{FF2B5EF4-FFF2-40B4-BE49-F238E27FC236}">
                <a16:creationId xmlns:a16="http://schemas.microsoft.com/office/drawing/2014/main" id="{EE4AA619-9072-87AA-8582-B0A5969524D8}"/>
              </a:ext>
            </a:extLst>
          </p:cNvPr>
          <p:cNvSpPr/>
          <p:nvPr/>
        </p:nvSpPr>
        <p:spPr>
          <a:xfrm>
            <a:off x="8004833" y="4088901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sp>
        <p:nvSpPr>
          <p:cNvPr id="10" name="화살표: 오각형 78">
            <a:extLst>
              <a:ext uri="{FF2B5EF4-FFF2-40B4-BE49-F238E27FC236}">
                <a16:creationId xmlns:a16="http://schemas.microsoft.com/office/drawing/2014/main" id="{79FEBE2E-A29C-464B-23EC-FCBC056A0A83}"/>
              </a:ext>
            </a:extLst>
          </p:cNvPr>
          <p:cNvSpPr/>
          <p:nvPr/>
        </p:nvSpPr>
        <p:spPr>
          <a:xfrm>
            <a:off x="7017947" y="3210473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식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6E1443EE-5267-B2F8-EB92-4D851DC91B88}"/>
              </a:ext>
            </a:extLst>
          </p:cNvPr>
          <p:cNvCxnSpPr/>
          <p:nvPr/>
        </p:nvCxnSpPr>
        <p:spPr>
          <a:xfrm>
            <a:off x="7964284" y="3799495"/>
            <a:ext cx="360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ABC85A7-87D2-1EFC-7E52-70496CD65D64}"/>
              </a:ext>
            </a:extLst>
          </p:cNvPr>
          <p:cNvSpPr txBox="1"/>
          <p:nvPr/>
        </p:nvSpPr>
        <p:spPr>
          <a:xfrm>
            <a:off x="7964284" y="2636912"/>
            <a:ext cx="360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28×6=168</a:t>
            </a:r>
          </a:p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또는 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28</a:t>
            </a:r>
            <a:r>
              <a:rPr lang="en-US" altLang="ko-KR" sz="3200" b="1" spc="-300" dirty="0">
                <a:solidFill>
                  <a:srgbClr val="FF0000"/>
                </a:solidFill>
              </a:rPr>
              <a:t>×6)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C19D2B19-1FDE-3D57-0B3B-A9416AA5143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480895" y="317700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4B45DD3-460A-C934-B67F-15652FDE10C3}"/>
              </a:ext>
            </a:extLst>
          </p:cNvPr>
          <p:cNvSpPr txBox="1"/>
          <p:nvPr/>
        </p:nvSpPr>
        <p:spPr>
          <a:xfrm>
            <a:off x="11083423" y="4074942"/>
            <a:ext cx="47034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개</a:t>
            </a: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D3871A69-1D98-E6EE-786D-B561C4F55A54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4" name="사각형: 둥근 모서리 33">
              <a:hlinkClick r:id="rId6" action="ppaction://hlinksldjump"/>
              <a:extLst>
                <a:ext uri="{FF2B5EF4-FFF2-40B4-BE49-F238E27FC236}">
                  <a16:creationId xmlns:a16="http://schemas.microsoft.com/office/drawing/2014/main" id="{70120C9E-789A-CB22-C89A-27B160836F50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5" name="사각형: 둥근 모서리 34">
              <a:hlinkClick r:id="rId7" action="ppaction://hlinksldjump"/>
              <a:extLst>
                <a:ext uri="{FF2B5EF4-FFF2-40B4-BE49-F238E27FC236}">
                  <a16:creationId xmlns:a16="http://schemas.microsoft.com/office/drawing/2014/main" id="{A417C99B-63C2-76E6-0CDA-71F7A02A6452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17" name="그룹 30">
            <a:extLst>
              <a:ext uri="{FF2B5EF4-FFF2-40B4-BE49-F238E27FC236}">
                <a16:creationId xmlns:a16="http://schemas.microsoft.com/office/drawing/2014/main" id="{1D4B545E-BD53-7B83-D8FE-923BA6311489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8" name="그룹 26">
              <a:extLst>
                <a:ext uri="{FF2B5EF4-FFF2-40B4-BE49-F238E27FC236}">
                  <a16:creationId xmlns:a16="http://schemas.microsoft.com/office/drawing/2014/main" id="{F704BBAC-5DAD-4F26-4DD5-113A4220FC0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0" name="그래픽 60">
                <a:extLst>
                  <a:ext uri="{FF2B5EF4-FFF2-40B4-BE49-F238E27FC236}">
                    <a16:creationId xmlns:a16="http://schemas.microsoft.com/office/drawing/2014/main" id="{E13DBD37-E708-B67E-A4D4-C377FF17CA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1" name="그림 28">
                <a:extLst>
                  <a:ext uri="{FF2B5EF4-FFF2-40B4-BE49-F238E27FC236}">
                    <a16:creationId xmlns:a16="http://schemas.microsoft.com/office/drawing/2014/main" id="{C63BC291-587D-D32D-0D16-48F3389592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9" name="TextBox 3">
              <a:extLst>
                <a:ext uri="{FF2B5EF4-FFF2-40B4-BE49-F238E27FC236}">
                  <a16:creationId xmlns:a16="http://schemas.microsoft.com/office/drawing/2014/main" id="{8FC43169-5971-844A-BD43-237C051E99AC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D25F8B66-88A1-3A3E-FC46-096C646807B6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곱셈</a:t>
            </a:r>
          </a:p>
        </p:txBody>
      </p:sp>
    </p:spTree>
    <p:extLst>
      <p:ext uri="{BB962C8B-B14F-4D97-AF65-F5344CB8AC3E}">
        <p14:creationId xmlns:p14="http://schemas.microsoft.com/office/powerpoint/2010/main" val="398190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AE5057D1-B72E-1B8A-1EAF-5B657554DC2E}"/>
              </a:ext>
            </a:extLst>
          </p:cNvPr>
          <p:cNvSpPr txBox="1"/>
          <p:nvPr/>
        </p:nvSpPr>
        <p:spPr>
          <a:xfrm>
            <a:off x="8988226" y="5288921"/>
            <a:ext cx="236142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1B6C42-39BC-C30E-9776-9435674CACB1}"/>
              </a:ext>
            </a:extLst>
          </p:cNvPr>
          <p:cNvSpPr txBox="1"/>
          <p:nvPr/>
        </p:nvSpPr>
        <p:spPr>
          <a:xfrm>
            <a:off x="6460684" y="4508980"/>
            <a:ext cx="257728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×     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 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25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54" name="그림 5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00" y="1404000"/>
            <a:ext cx="586823" cy="57251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5C0DDA6-4743-8CAA-DA84-C6F7399839CF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defRPr/>
            </a:pPr>
            <a:r>
              <a:rPr lang="en-US" altLang="ko-KR" sz="3600" b="1" spc="-300" dirty="0">
                <a:solidFill>
                  <a:sysClr val="windowText" lastClr="000000"/>
                </a:solidFill>
              </a:rPr>
              <a:t>3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장의 수 카드를 한 번씩만 사용하여 계산 결과가 가장 큰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(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두 자리 수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)×(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한 자리 수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)</a:t>
            </a:r>
            <a:r>
              <a:rPr lang="ko-KR" altLang="en-US" sz="3600" b="1" spc="-300">
                <a:solidFill>
                  <a:sysClr val="windowText" lastClr="000000"/>
                </a:solidFill>
              </a:rPr>
              <a:t>를 만들고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계산해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1" name="사각형: 둥근 모서리 25">
            <a:extLst>
              <a:ext uri="{FF2B5EF4-FFF2-40B4-BE49-F238E27FC236}">
                <a16:creationId xmlns:a16="http://schemas.microsoft.com/office/drawing/2014/main" id="{9C2ED3D8-F5C8-E4C1-6C2E-2B71CEAF3204}"/>
              </a:ext>
            </a:extLst>
          </p:cNvPr>
          <p:cNvSpPr/>
          <p:nvPr/>
        </p:nvSpPr>
        <p:spPr>
          <a:xfrm>
            <a:off x="5725599" y="4501142"/>
            <a:ext cx="6804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6DA4EF-4B3B-78AE-B055-21C5875A4817}"/>
              </a:ext>
            </a:extLst>
          </p:cNvPr>
          <p:cNvSpPr txBox="1"/>
          <p:nvPr/>
        </p:nvSpPr>
        <p:spPr>
          <a:xfrm>
            <a:off x="5784945" y="4594428"/>
            <a:ext cx="56432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2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7E15D55C-7308-1F6E-E02E-CA0C71932B6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836030" y="460536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24" name="사각형: 둥근 모서리 25">
            <a:extLst>
              <a:ext uri="{FF2B5EF4-FFF2-40B4-BE49-F238E27FC236}">
                <a16:creationId xmlns:a16="http://schemas.microsoft.com/office/drawing/2014/main" id="{ABF4AA86-9029-19D7-26FA-837728774976}"/>
              </a:ext>
            </a:extLst>
          </p:cNvPr>
          <p:cNvSpPr/>
          <p:nvPr/>
        </p:nvSpPr>
        <p:spPr>
          <a:xfrm>
            <a:off x="6805719" y="4501142"/>
            <a:ext cx="684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6652DA2-D383-DEA6-F609-EF8802777A21}"/>
              </a:ext>
            </a:extLst>
          </p:cNvPr>
          <p:cNvSpPr txBox="1"/>
          <p:nvPr/>
        </p:nvSpPr>
        <p:spPr>
          <a:xfrm>
            <a:off x="6865065" y="4594428"/>
            <a:ext cx="56432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6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28" name="그림 27">
            <a:extLst>
              <a:ext uri="{FF2B5EF4-FFF2-40B4-BE49-F238E27FC236}">
                <a16:creationId xmlns:a16="http://schemas.microsoft.com/office/drawing/2014/main" id="{DDF1AF3C-FA81-7D41-6369-82D817BD16A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916150" y="460253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5F0F8B83-B895-75AF-1FB3-A105DAC025C0}"/>
              </a:ext>
            </a:extLst>
          </p:cNvPr>
          <p:cNvSpPr txBox="1"/>
          <p:nvPr/>
        </p:nvSpPr>
        <p:spPr>
          <a:xfrm>
            <a:off x="9666749" y="5330339"/>
            <a:ext cx="936104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312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09EC3332-61F8-1B79-DE33-8C509EEC644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928501" y="539337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6" name="사각형: 둥근 모서리 25">
            <a:extLst>
              <a:ext uri="{FF2B5EF4-FFF2-40B4-BE49-F238E27FC236}">
                <a16:creationId xmlns:a16="http://schemas.microsoft.com/office/drawing/2014/main" id="{E9AD3F49-1A66-DBEB-E935-3598C20C2D6E}"/>
              </a:ext>
            </a:extLst>
          </p:cNvPr>
          <p:cNvSpPr/>
          <p:nvPr/>
        </p:nvSpPr>
        <p:spPr>
          <a:xfrm>
            <a:off x="4941369" y="4501142"/>
            <a:ext cx="6804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4BBCB2-1CEA-66A4-0227-16D20CB06103}"/>
              </a:ext>
            </a:extLst>
          </p:cNvPr>
          <p:cNvSpPr txBox="1"/>
          <p:nvPr/>
        </p:nvSpPr>
        <p:spPr>
          <a:xfrm>
            <a:off x="5000715" y="4594428"/>
            <a:ext cx="56432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5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19" name="그림 18">
            <a:extLst>
              <a:ext uri="{FF2B5EF4-FFF2-40B4-BE49-F238E27FC236}">
                <a16:creationId xmlns:a16="http://schemas.microsoft.com/office/drawing/2014/main" id="{5DDA6377-E880-D0C2-0F63-FEB7D38ECB4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051800" y="460803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2455" y="3068960"/>
            <a:ext cx="3110023" cy="1164265"/>
          </a:xfrm>
          <a:prstGeom prst="rect">
            <a:avLst/>
          </a:prstGeom>
        </p:spPr>
      </p:pic>
      <p:grpSp>
        <p:nvGrpSpPr>
          <p:cNvPr id="37" name="그룹 36">
            <a:extLst>
              <a:ext uri="{FF2B5EF4-FFF2-40B4-BE49-F238E27FC236}">
                <a16:creationId xmlns:a16="http://schemas.microsoft.com/office/drawing/2014/main" id="{68FA9052-3822-12A4-C709-8DA305993ECF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38" name="사각형: 둥근 모서리 37">
              <a:hlinkClick r:id="rId7" action="ppaction://hlinksldjump"/>
              <a:extLst>
                <a:ext uri="{FF2B5EF4-FFF2-40B4-BE49-F238E27FC236}">
                  <a16:creationId xmlns:a16="http://schemas.microsoft.com/office/drawing/2014/main" id="{2E0D16A9-4DF1-F664-0DCC-2CDD3B7F2A41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9" name="사각형: 둥근 모서리 38">
              <a:hlinkClick r:id="rId8" action="ppaction://hlinksldjump"/>
              <a:extLst>
                <a:ext uri="{FF2B5EF4-FFF2-40B4-BE49-F238E27FC236}">
                  <a16:creationId xmlns:a16="http://schemas.microsoft.com/office/drawing/2014/main" id="{A3A2841A-BB79-4023-3BCC-A44F92DE2E7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4" name="그룹 30">
            <a:extLst>
              <a:ext uri="{FF2B5EF4-FFF2-40B4-BE49-F238E27FC236}">
                <a16:creationId xmlns:a16="http://schemas.microsoft.com/office/drawing/2014/main" id="{877BD47F-E3DF-A2FC-72BF-50393656881F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5" name="그룹 26">
              <a:extLst>
                <a:ext uri="{FF2B5EF4-FFF2-40B4-BE49-F238E27FC236}">
                  <a16:creationId xmlns:a16="http://schemas.microsoft.com/office/drawing/2014/main" id="{42582E8F-3ACC-CDFE-C6EA-2DE72FB49CC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7" name="그래픽 60">
                <a:extLst>
                  <a:ext uri="{FF2B5EF4-FFF2-40B4-BE49-F238E27FC236}">
                    <a16:creationId xmlns:a16="http://schemas.microsoft.com/office/drawing/2014/main" id="{1F630E66-A65D-294F-F22E-AFC303F35C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9" name="그림 28">
                <a:extLst>
                  <a:ext uri="{FF2B5EF4-FFF2-40B4-BE49-F238E27FC236}">
                    <a16:creationId xmlns:a16="http://schemas.microsoft.com/office/drawing/2014/main" id="{084131B5-E1B4-6B03-4344-47A2A06307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6" name="TextBox 3">
              <a:extLst>
                <a:ext uri="{FF2B5EF4-FFF2-40B4-BE49-F238E27FC236}">
                  <a16:creationId xmlns:a16="http://schemas.microsoft.com/office/drawing/2014/main" id="{23F4721A-D013-603B-42F7-0CA6E82B902F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93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74AE1C26-6C0E-31EE-DCE3-36ACED53BD6B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4.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곱셈</a:t>
            </a:r>
          </a:p>
        </p:txBody>
      </p:sp>
    </p:spTree>
    <p:extLst>
      <p:ext uri="{BB962C8B-B14F-4D97-AF65-F5344CB8AC3E}">
        <p14:creationId xmlns:p14="http://schemas.microsoft.com/office/powerpoint/2010/main" val="213514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  <p:bldP spid="32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리본의 길이를 써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26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37" name="그림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452" y="1458000"/>
            <a:ext cx="541872" cy="517966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5591262" y="4726406"/>
            <a:ext cx="7207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noProof="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cm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sp>
        <p:nvSpPr>
          <p:cNvPr id="40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4799082" y="4689417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4847709" y="4748203"/>
            <a:ext cx="58015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4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897035" y="479975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3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286079" y="4689417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6334706" y="4748203"/>
            <a:ext cx="58015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55" name="그림 54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384032" y="479975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7016128" y="4726406"/>
            <a:ext cx="7207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mm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00004" y="2390402"/>
            <a:ext cx="5772150" cy="1847850"/>
          </a:xfrm>
          <a:prstGeom prst="rect">
            <a:avLst/>
          </a:prstGeom>
        </p:spPr>
      </p:pic>
      <p:grpSp>
        <p:nvGrpSpPr>
          <p:cNvPr id="9" name="그룹 30">
            <a:extLst>
              <a:ext uri="{FF2B5EF4-FFF2-40B4-BE49-F238E27FC236}">
                <a16:creationId xmlns:a16="http://schemas.microsoft.com/office/drawing/2014/main" id="{A182C7C0-0FA4-5C1C-3095-C9CDAF285D6D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0" name="그룹 26">
              <a:extLst>
                <a:ext uri="{FF2B5EF4-FFF2-40B4-BE49-F238E27FC236}">
                  <a16:creationId xmlns:a16="http://schemas.microsoft.com/office/drawing/2014/main" id="{710DB20D-CA7A-D15C-E821-6C42213515D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4DD29954-86DE-4106-154D-B89380631E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3" name="그림 28">
                <a:extLst>
                  <a:ext uri="{FF2B5EF4-FFF2-40B4-BE49-F238E27FC236}">
                    <a16:creationId xmlns:a16="http://schemas.microsoft.com/office/drawing/2014/main" id="{560DC666-F7E3-893B-6BBD-88764AF2A9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CD244A46-61A9-82C9-4187-B27B71663C38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0DA5308-519C-105F-16CD-4AB42B2F701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길이와 시간</a:t>
            </a:r>
          </a:p>
        </p:txBody>
      </p:sp>
    </p:spTree>
    <p:extLst>
      <p:ext uri="{BB962C8B-B14F-4D97-AF65-F5344CB8AC3E}">
        <p14:creationId xmlns:p14="http://schemas.microsoft.com/office/powerpoint/2010/main" val="380993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안에 알맞은 수를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110E5E-53A7-F071-2489-4191114B4525}"/>
              </a:ext>
            </a:extLst>
          </p:cNvPr>
          <p:cNvSpPr txBox="1"/>
          <p:nvPr/>
        </p:nvSpPr>
        <p:spPr>
          <a:xfrm>
            <a:off x="1196503" y="2257871"/>
            <a:ext cx="716863" cy="584775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3200" b="1" dirty="0"/>
              <a:t>(1)</a:t>
            </a:r>
            <a:endParaRPr lang="ko-KR" altLang="en-US" sz="3200" b="1" dirty="0"/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81AC05E6-13EC-9184-4E65-4A79A00D214F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0E389C43-2E2E-89DF-C7B6-D1F1EEBBA559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7E22449-493F-8163-D795-E538E811FC1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3BE218F2-0121-2386-4B6D-6C13079737A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E3472A1B-9429-7C52-B8D2-EC6BB5D2147B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1" name="그림 3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2C4F84C-70EA-DF1E-269D-71AB3F979D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3930F4A-6DD0-9EC9-9C3F-8C6507E00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40" name="그림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00" y="1458000"/>
            <a:ext cx="533904" cy="517966"/>
          </a:xfrm>
          <a:prstGeom prst="rect">
            <a:avLst/>
          </a:prstGeom>
        </p:spPr>
      </p:pic>
      <p:sp>
        <p:nvSpPr>
          <p:cNvPr id="42" name="사각형: 둥근 모서리 14">
            <a:extLst>
              <a:ext uri="{FF2B5EF4-FFF2-40B4-BE49-F238E27FC236}">
                <a16:creationId xmlns:a16="http://schemas.microsoft.com/office/drawing/2014/main" id="{0C50D232-0838-8FB9-5EAD-213C010C204E}"/>
              </a:ext>
            </a:extLst>
          </p:cNvPr>
          <p:cNvSpPr/>
          <p:nvPr/>
        </p:nvSpPr>
        <p:spPr>
          <a:xfrm>
            <a:off x="1437525" y="1526306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2709782" y="2293736"/>
            <a:ext cx="7207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noProof="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cm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sp>
        <p:nvSpPr>
          <p:cNvPr id="44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1917602" y="2256747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966229" y="2315533"/>
            <a:ext cx="58015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015555" y="236708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4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3404599" y="2256747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453226" y="2315533"/>
            <a:ext cx="58015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502552" y="236708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4134648" y="2293736"/>
            <a:ext cx="2249384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mm</a:t>
            </a:r>
            <a:r>
              <a:rPr lang="en-US" altLang="ko-KR" sz="3200" b="1" spc="-300" dirty="0">
                <a:solidFill>
                  <a:prstClr val="black"/>
                </a:solidFill>
              </a:rPr>
              <a:t>=15 </a:t>
            </a:r>
            <a:r>
              <a:rPr lang="en-US" altLang="ko-KR" sz="32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mm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3110E5E-53A7-F071-2489-4191114B4525}"/>
              </a:ext>
            </a:extLst>
          </p:cNvPr>
          <p:cNvSpPr txBox="1"/>
          <p:nvPr/>
        </p:nvSpPr>
        <p:spPr>
          <a:xfrm>
            <a:off x="1196503" y="3301567"/>
            <a:ext cx="716863" cy="584775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3200" b="1" dirty="0"/>
              <a:t>(2)</a:t>
            </a:r>
            <a:endParaRPr lang="ko-KR" altLang="en-US" sz="3200" b="1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913366" y="3337432"/>
            <a:ext cx="447066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</a:rPr>
              <a:t>1700 </a:t>
            </a:r>
            <a:r>
              <a:rPr lang="en-US" altLang="ko-KR" sz="32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</a:t>
            </a:r>
            <a:r>
              <a:rPr lang="en-US" altLang="ko-KR" sz="3200" b="1" spc="-300" dirty="0">
                <a:solidFill>
                  <a:prstClr val="black"/>
                </a:solidFill>
              </a:rPr>
              <a:t>=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4243113" y="3337432"/>
            <a:ext cx="7207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k</a:t>
            </a:r>
            <a:r>
              <a:rPr lang="en-US" altLang="ko-KR" sz="3200" b="1" noProof="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sp>
        <p:nvSpPr>
          <p:cNvPr id="68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3450933" y="3300443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499560" y="3359229"/>
            <a:ext cx="58015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70" name="그림 69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548886" y="341078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1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4977702" y="3300443"/>
            <a:ext cx="10080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5026330" y="3359229"/>
            <a:ext cx="959372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700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73" name="그림 72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259340" y="341078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4" name="TextBox 73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6046818" y="3337432"/>
            <a:ext cx="7207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m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E3110E5E-53A7-F071-2489-4191114B4525}"/>
              </a:ext>
            </a:extLst>
          </p:cNvPr>
          <p:cNvSpPr txBox="1"/>
          <p:nvPr/>
        </p:nvSpPr>
        <p:spPr>
          <a:xfrm>
            <a:off x="1196503" y="4303230"/>
            <a:ext cx="716863" cy="584775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3200" b="1" dirty="0"/>
              <a:t>(3)</a:t>
            </a:r>
            <a:endParaRPr lang="ko-KR" altLang="en-US" sz="3200" b="1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3110E5E-53A7-F071-2489-4191114B4525}"/>
              </a:ext>
            </a:extLst>
          </p:cNvPr>
          <p:cNvSpPr txBox="1"/>
          <p:nvPr/>
        </p:nvSpPr>
        <p:spPr>
          <a:xfrm>
            <a:off x="1196503" y="5346926"/>
            <a:ext cx="716863" cy="584775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3200" b="1" dirty="0"/>
              <a:t>(4)</a:t>
            </a:r>
            <a:endParaRPr lang="ko-KR" altLang="en-US" sz="3200" b="1" dirty="0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913366" y="5382791"/>
            <a:ext cx="447066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</a:rPr>
              <a:t>140</a:t>
            </a:r>
            <a:r>
              <a:rPr lang="ko-KR" altLang="en-US" sz="3200" b="1" spc="-300" dirty="0">
                <a:solidFill>
                  <a:prstClr val="black"/>
                </a:solidFill>
              </a:rPr>
              <a:t>초</a:t>
            </a:r>
            <a:r>
              <a:rPr lang="en-US" altLang="ko-KR" sz="3200" b="1" spc="-300" dirty="0">
                <a:solidFill>
                  <a:prstClr val="black"/>
                </a:solidFill>
              </a:rPr>
              <a:t>=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4000866" y="5382791"/>
            <a:ext cx="7207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ko-KR" altLang="en-US" sz="3200" b="1" spc="-300" noProof="0" dirty="0">
                <a:solidFill>
                  <a:prstClr val="black"/>
                </a:solidFill>
              </a:rPr>
              <a:t>분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7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3208686" y="5345802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257313" y="5404588"/>
            <a:ext cx="58015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89" name="그림 88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306639" y="545613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0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4534781" y="5345802"/>
            <a:ext cx="7920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4583409" y="5404588"/>
            <a:ext cx="71750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2" name="그림 91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699913" y="545613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5383451" y="5382791"/>
            <a:ext cx="7207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초</a:t>
            </a:r>
          </a:p>
        </p:txBody>
      </p:sp>
      <p:sp>
        <p:nvSpPr>
          <p:cNvPr id="94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1904077" y="4323066"/>
            <a:ext cx="10080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952705" y="4381852"/>
            <a:ext cx="830927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105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6" name="그림 95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185715" y="443340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7" name="TextBox 96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2973193" y="4360055"/>
            <a:ext cx="247473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초</a:t>
            </a: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=1</a:t>
            </a: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분 </a:t>
            </a: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45</a:t>
            </a: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초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05" name="그룹 104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106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107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9" name="그룹 30">
            <a:extLst>
              <a:ext uri="{FF2B5EF4-FFF2-40B4-BE49-F238E27FC236}">
                <a16:creationId xmlns:a16="http://schemas.microsoft.com/office/drawing/2014/main" id="{204272FB-11D6-627B-DA7C-F1D9864281AD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0" name="그룹 26">
              <a:extLst>
                <a:ext uri="{FF2B5EF4-FFF2-40B4-BE49-F238E27FC236}">
                  <a16:creationId xmlns:a16="http://schemas.microsoft.com/office/drawing/2014/main" id="{9D2F7826-402F-3AFB-1EBD-1C5AE1368DF1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2C8539EE-97A5-5BDD-69E5-CE96820EAE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3" name="그림 28">
                <a:extLst>
                  <a:ext uri="{FF2B5EF4-FFF2-40B4-BE49-F238E27FC236}">
                    <a16:creationId xmlns:a16="http://schemas.microsoft.com/office/drawing/2014/main" id="{5944E6D5-0E09-4D91-89C0-EFF15A0531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5FFCC637-DDF3-DC0F-FE01-5A40D40AB059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802372E7-E323-7FCD-3600-4074510D2F61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길이와 시간</a:t>
            </a:r>
          </a:p>
        </p:txBody>
      </p:sp>
    </p:spTree>
    <p:extLst>
      <p:ext uri="{BB962C8B-B14F-4D97-AF65-F5344CB8AC3E}">
        <p14:creationId xmlns:p14="http://schemas.microsoft.com/office/powerpoint/2010/main" val="153593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5" grpId="0"/>
      <p:bldP spid="69" grpId="0"/>
      <p:bldP spid="72" grpId="0"/>
      <p:bldP spid="88" grpId="0"/>
      <p:bldP spid="91" grpId="0"/>
      <p:bldP spid="9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안에 알맞은 단위를 골라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28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47" name="그림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00" y="1458000"/>
            <a:ext cx="509998" cy="517966"/>
          </a:xfrm>
          <a:prstGeom prst="rect">
            <a:avLst/>
          </a:prstGeom>
        </p:spPr>
      </p:pic>
      <p:sp>
        <p:nvSpPr>
          <p:cNvPr id="49" name="사각형: 둥근 모서리 14">
            <a:extLst>
              <a:ext uri="{FF2B5EF4-FFF2-40B4-BE49-F238E27FC236}">
                <a16:creationId xmlns:a16="http://schemas.microsoft.com/office/drawing/2014/main" id="{0C50D232-0838-8FB9-5EAD-213C010C204E}"/>
              </a:ext>
            </a:extLst>
          </p:cNvPr>
          <p:cNvSpPr/>
          <p:nvPr/>
        </p:nvSpPr>
        <p:spPr>
          <a:xfrm>
            <a:off x="1437525" y="1526306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0" name="사각형: 둥근 모서리 4">
            <a:extLst>
              <a:ext uri="{FF2B5EF4-FFF2-40B4-BE49-F238E27FC236}">
                <a16:creationId xmlns:a16="http://schemas.microsoft.com/office/drawing/2014/main" id="{6B73A421-17D1-87CB-7FD2-30065C86EFE8}"/>
              </a:ext>
            </a:extLst>
          </p:cNvPr>
          <p:cNvSpPr/>
          <p:nvPr/>
        </p:nvSpPr>
        <p:spPr>
          <a:xfrm>
            <a:off x="1404524" y="2307755"/>
            <a:ext cx="9824307" cy="1192684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28575">
            <a:solidFill>
              <a:srgbClr val="B0CD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807664" y="2621451"/>
            <a:ext cx="900488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</a:t>
            </a:r>
            <a:r>
              <a:rPr lang="en-US" altLang="ko-KR" sz="3200" b="1" noProof="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 		cm		</a:t>
            </a:r>
            <a:r>
              <a:rPr lang="en-US" altLang="ko-KR" sz="3200" b="1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		km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559496" y="3987751"/>
            <a:ext cx="454462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noProof="0" dirty="0">
                <a:solidFill>
                  <a:prstClr val="black"/>
                </a:solidFill>
              </a:rPr>
              <a:t>(1) </a:t>
            </a:r>
            <a:r>
              <a:rPr lang="ko-KR" altLang="en-US" sz="3200" b="1" spc="-300" noProof="0" dirty="0">
                <a:solidFill>
                  <a:prstClr val="black"/>
                </a:solidFill>
              </a:rPr>
              <a:t>내 발의 길이</a:t>
            </a:r>
            <a:r>
              <a:rPr lang="en-US" altLang="ko-KR" sz="3200" b="1" spc="-300" dirty="0">
                <a:solidFill>
                  <a:prstClr val="black"/>
                </a:solidFill>
              </a:rPr>
              <a:t>: </a:t>
            </a:r>
            <a:r>
              <a:rPr lang="ko-KR" altLang="en-US" sz="3200" b="1" spc="-300" dirty="0">
                <a:solidFill>
                  <a:prstClr val="black"/>
                </a:solidFill>
              </a:rPr>
              <a:t>약 </a:t>
            </a:r>
            <a:r>
              <a:rPr lang="en-US" altLang="ko-KR" sz="3200" b="1" spc="-300" dirty="0">
                <a:solidFill>
                  <a:prstClr val="black"/>
                </a:solidFill>
              </a:rPr>
              <a:t>230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3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5580230" y="3950762"/>
            <a:ext cx="10080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5628858" y="4009548"/>
            <a:ext cx="959372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mm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2B79B9C-54FC-44A0-8643-17CC1BE33217}"/>
              </a:ext>
            </a:extLst>
          </p:cNvPr>
          <p:cNvSpPr txBox="1"/>
          <p:nvPr/>
        </p:nvSpPr>
        <p:spPr>
          <a:xfrm>
            <a:off x="1559496" y="4962992"/>
            <a:ext cx="454462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noProof="0" dirty="0">
                <a:solidFill>
                  <a:prstClr val="black"/>
                </a:solidFill>
              </a:rPr>
              <a:t>(2) </a:t>
            </a:r>
            <a:r>
              <a:rPr lang="ko-KR" altLang="en-US" sz="3200" b="1" spc="-300" noProof="0" dirty="0">
                <a:solidFill>
                  <a:prstClr val="black"/>
                </a:solidFill>
              </a:rPr>
              <a:t>지리산의 높이</a:t>
            </a:r>
            <a:r>
              <a:rPr lang="en-US" altLang="ko-KR" sz="3200" b="1" spc="-300" noProof="0" dirty="0">
                <a:solidFill>
                  <a:prstClr val="black"/>
                </a:solidFill>
              </a:rPr>
              <a:t>: </a:t>
            </a:r>
            <a:r>
              <a:rPr lang="ko-KR" altLang="en-US" sz="3200" b="1" spc="-300" noProof="0" dirty="0">
                <a:solidFill>
                  <a:prstClr val="black"/>
                </a:solidFill>
              </a:rPr>
              <a:t>약 </a:t>
            </a:r>
            <a:r>
              <a:rPr lang="en-US" altLang="ko-KR" sz="3200" b="1" spc="-300" dirty="0">
                <a:solidFill>
                  <a:prstClr val="black"/>
                </a:solidFill>
              </a:rPr>
              <a:t>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8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5395885" y="4926003"/>
            <a:ext cx="10080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5444513" y="4984789"/>
            <a:ext cx="959372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</a:rPr>
              <a:t>km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 Math" panose="02040503050406030204" pitchFamily="18" charset="0"/>
              <a:ea typeface="맑은 고딕" panose="020B0503020000020004" pitchFamily="50" charset="-127"/>
            </a:endParaRPr>
          </a:p>
        </p:txBody>
      </p:sp>
      <p:grpSp>
        <p:nvGrpSpPr>
          <p:cNvPr id="68" name="그룹 67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69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0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8" name="그룹 30">
            <a:extLst>
              <a:ext uri="{FF2B5EF4-FFF2-40B4-BE49-F238E27FC236}">
                <a16:creationId xmlns:a16="http://schemas.microsoft.com/office/drawing/2014/main" id="{76D1C639-93D9-EF97-C36E-E8CD423F4736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7AB0BC90-8168-E2B7-0287-D5BB487A4DF6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91ADFDAF-CF09-7FD6-2043-74C62CC36E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C49B1F68-8E05-D6F3-24F1-62E9212A56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5D2DF078-FBC0-D5A5-0917-694B49757D89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53464D8-578A-D326-A4AE-3DCF45B60E11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길이와 시간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5861868" y="4061099"/>
            <a:ext cx="484494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5677523" y="5036340"/>
            <a:ext cx="484494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4261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계산해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29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38" name="그림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200" y="1458000"/>
            <a:ext cx="533904" cy="517966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63940" y="284177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1D68A5B-EC70-0BE8-10CA-A4DEE42F2028}"/>
              </a:ext>
            </a:extLst>
          </p:cNvPr>
          <p:cNvSpPr txBox="1"/>
          <p:nvPr/>
        </p:nvSpPr>
        <p:spPr>
          <a:xfrm>
            <a:off x="596178" y="3261050"/>
            <a:ext cx="391075" cy="5612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44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+</a:t>
            </a:r>
            <a:endParaRPr kumimoji="0" lang="ko-KR" altLang="en-US" sz="44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42" name="직선 연결선 41">
            <a:extLst>
              <a:ext uri="{FF2B5EF4-FFF2-40B4-BE49-F238E27FC236}">
                <a16:creationId xmlns:a16="http://schemas.microsoft.com/office/drawing/2014/main" id="{BA2F6BD4-09AA-4AB1-8E89-D85DBE6D1504}"/>
              </a:ext>
            </a:extLst>
          </p:cNvPr>
          <p:cNvCxnSpPr>
            <a:cxnSpLocks/>
          </p:cNvCxnSpPr>
          <p:nvPr/>
        </p:nvCxnSpPr>
        <p:spPr>
          <a:xfrm>
            <a:off x="654602" y="4051134"/>
            <a:ext cx="472131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599458" y="284177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시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2543385" y="284177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1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078038" y="284177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분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4638241" y="284177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초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2543385" y="343772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8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078038" y="343772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분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752416" y="3437727"/>
            <a:ext cx="883542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20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4638241" y="343772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초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4638241" y="4229291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초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9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997945" y="4159452"/>
            <a:ext cx="67682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66756" y="4222174"/>
            <a:ext cx="540585" cy="5470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8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71" name="그림 70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01230" y="425231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63940" y="3403054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6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599458" y="3403054"/>
            <a:ext cx="89059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시간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599458" y="4205225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시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7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3752415" y="4159452"/>
            <a:ext cx="961862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752415" y="4215059"/>
            <a:ext cx="906494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52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81" name="그림 80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3991099" y="426503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2" name="TextBox 81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468295" y="2476153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(1)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078038" y="4190649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분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4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2472075" y="4159452"/>
            <a:ext cx="67682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2540886" y="4212342"/>
            <a:ext cx="540585" cy="5470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9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86" name="그림 85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2575360" y="424808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id="{61D68A5B-EC70-0BE8-10CA-A4DEE42F2028}"/>
              </a:ext>
            </a:extLst>
          </p:cNvPr>
          <p:cNvSpPr txBox="1"/>
          <p:nvPr/>
        </p:nvSpPr>
        <p:spPr>
          <a:xfrm>
            <a:off x="6565649" y="3261050"/>
            <a:ext cx="397170" cy="57002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44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endParaRPr kumimoji="0" lang="ko-KR" altLang="en-US" sz="44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89" name="직선 연결선 88">
            <a:extLst>
              <a:ext uri="{FF2B5EF4-FFF2-40B4-BE49-F238E27FC236}">
                <a16:creationId xmlns:a16="http://schemas.microsoft.com/office/drawing/2014/main" id="{BA2F6BD4-09AA-4AB1-8E89-D85DBE6D1504}"/>
              </a:ext>
            </a:extLst>
          </p:cNvPr>
          <p:cNvCxnSpPr>
            <a:cxnSpLocks/>
          </p:cNvCxnSpPr>
          <p:nvPr/>
        </p:nvCxnSpPr>
        <p:spPr>
          <a:xfrm>
            <a:off x="6455950" y="4051134"/>
            <a:ext cx="503519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TextBox 8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6901121" y="2841777"/>
            <a:ext cx="80613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10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8774804" y="2841777"/>
            <a:ext cx="90101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50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9675814" y="284177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분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379951" y="284177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8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950562" y="284177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초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9675814" y="343772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분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379951" y="343772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950562" y="3437727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초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9675814" y="4229291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분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950562" y="4229291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초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4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8774803" y="4159452"/>
            <a:ext cx="961862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8774803" y="4215059"/>
            <a:ext cx="901011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25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108" name="그림 107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019934" y="427214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09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7057697" y="4159452"/>
            <a:ext cx="67682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7107699" y="4229291"/>
            <a:ext cx="540585" cy="5470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7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11" name="그림 110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7160982" y="425791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13" name="TextBox 11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7110006" y="3403054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7678432" y="3403054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시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7659210" y="4219259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시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7678432" y="2849929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시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8088560" y="4222174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ko-KR" altLang="en-US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간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4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10321150" y="4159452"/>
            <a:ext cx="67682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10379951" y="4221088"/>
            <a:ext cx="540585" cy="5470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6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26" name="그림 125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444319" y="426503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34" name="그룹 133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135" name="사각형: 둥근 모서리 52">
              <a:hlinkClick r:id="rId7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136" name="사각형: 둥근 모서리 53">
              <a:hlinkClick r:id="rId8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6147049" y="2476153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(2)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752416" y="2841530"/>
            <a:ext cx="883542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32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8774804" y="3408931"/>
            <a:ext cx="90101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25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8" name="그룹 30">
            <a:extLst>
              <a:ext uri="{FF2B5EF4-FFF2-40B4-BE49-F238E27FC236}">
                <a16:creationId xmlns:a16="http://schemas.microsoft.com/office/drawing/2014/main" id="{90A3FFB8-1D2E-E42D-3653-78EAC01B9427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EE0D8705-6848-7349-F207-CE525D648E53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2673F576-6C0B-9AA3-FB15-CA9DD4EB3B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6E551BE2-894A-2319-08A0-DE6C764D5B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34576AF7-F39A-BC1F-015C-9D7D0538B261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DAA358B-8836-6D95-D6A1-96EFB7A9BA88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길이와 시간</a:t>
            </a:r>
          </a:p>
        </p:txBody>
      </p:sp>
    </p:spTree>
    <p:extLst>
      <p:ext uri="{BB962C8B-B14F-4D97-AF65-F5344CB8AC3E}">
        <p14:creationId xmlns:p14="http://schemas.microsoft.com/office/powerpoint/2010/main" val="188471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85" grpId="0"/>
      <p:bldP spid="110" grpId="0"/>
      <p:bldP spid="1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AD6D0A25-83B5-8094-CE00-559D776A9A81}"/>
              </a:ext>
            </a:extLst>
          </p:cNvPr>
          <p:cNvSpPr/>
          <p:nvPr/>
        </p:nvSpPr>
        <p:spPr>
          <a:xfrm>
            <a:off x="1907822" y="3774355"/>
            <a:ext cx="1893460" cy="79499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FDCBD7-2040-C1A1-AFEF-15FD0AC30672}"/>
              </a:ext>
            </a:extLst>
          </p:cNvPr>
          <p:cNvSpPr txBox="1"/>
          <p:nvPr/>
        </p:nvSpPr>
        <p:spPr>
          <a:xfrm>
            <a:off x="2351597" y="3884205"/>
            <a:ext cx="15204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9   0   5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214570-BEB0-C860-B3D6-8941F14ACC18}"/>
              </a:ext>
            </a:extLst>
          </p:cNvPr>
          <p:cNvSpPr txBox="1"/>
          <p:nvPr/>
        </p:nvSpPr>
        <p:spPr>
          <a:xfrm>
            <a:off x="2361122" y="2492896"/>
            <a:ext cx="15204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5   2   4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B3CC92-41EE-8E6A-6259-D0A0382EA787}"/>
              </a:ext>
            </a:extLst>
          </p:cNvPr>
          <p:cNvSpPr txBox="1"/>
          <p:nvPr/>
        </p:nvSpPr>
        <p:spPr>
          <a:xfrm>
            <a:off x="2351597" y="3054173"/>
            <a:ext cx="15841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3   8   1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FF1635E-34CF-F8CA-4E23-C7EC50D7A868}"/>
              </a:ext>
            </a:extLst>
          </p:cNvPr>
          <p:cNvSpPr txBox="1"/>
          <p:nvPr/>
        </p:nvSpPr>
        <p:spPr>
          <a:xfrm>
            <a:off x="1854362" y="2918412"/>
            <a:ext cx="391075" cy="5612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44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+</a:t>
            </a:r>
            <a:endParaRPr kumimoji="0" lang="ko-KR" altLang="en-US" sz="44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8" name="직선 연결선 17">
            <a:extLst>
              <a:ext uri="{FF2B5EF4-FFF2-40B4-BE49-F238E27FC236}">
                <a16:creationId xmlns:a16="http://schemas.microsoft.com/office/drawing/2014/main" id="{F7D078A3-1C1E-3E83-463C-BD292F968ED3}"/>
              </a:ext>
            </a:extLst>
          </p:cNvPr>
          <p:cNvCxnSpPr>
            <a:cxnSpLocks/>
          </p:cNvCxnSpPr>
          <p:nvPr/>
        </p:nvCxnSpPr>
        <p:spPr>
          <a:xfrm>
            <a:off x="1907822" y="3615450"/>
            <a:ext cx="18934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" name="그림 18">
            <a:extLst>
              <a:ext uri="{FF2B5EF4-FFF2-40B4-BE49-F238E27FC236}">
                <a16:creationId xmlns:a16="http://schemas.microsoft.com/office/drawing/2014/main" id="{644AAA6F-B43D-C0B3-9384-0E2C68F9FD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571164" y="389368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110E5E-53A7-F071-2489-4191114B4525}"/>
              </a:ext>
            </a:extLst>
          </p:cNvPr>
          <p:cNvSpPr txBox="1"/>
          <p:nvPr/>
        </p:nvSpPr>
        <p:spPr>
          <a:xfrm>
            <a:off x="1196503" y="2492896"/>
            <a:ext cx="716863" cy="584775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3200" b="1" dirty="0"/>
              <a:t>(1)</a:t>
            </a:r>
            <a:endParaRPr lang="ko-KR" altLang="en-US" sz="3200" b="1" dirty="0"/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81AC05E6-13EC-9184-4E65-4A79A00D214F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0E389C43-2E2E-89DF-C7B6-D1F1EEBBA559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7E22449-493F-8163-D795-E538E811FC1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3BE218F2-0121-2386-4B6D-6C13079737A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E3472A1B-9429-7C52-B8D2-EC6BB5D2147B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1" name="그림 3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2C4F84C-70EA-DF1E-269D-71AB3F979D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3930F4A-6DD0-9EC9-9C3F-8C6507E00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3" name="사각형: 둥근 모서리 52">
            <a:hlinkClick r:id="rId5" action="ppaction://hlinksldjump"/>
            <a:extLst>
              <a:ext uri="{FF2B5EF4-FFF2-40B4-BE49-F238E27FC236}">
                <a16:creationId xmlns:a16="http://schemas.microsoft.com/office/drawing/2014/main" id="{4464AAE2-2EF9-0112-C66D-3C3A0ADF3ECE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54" name="사각형: 둥근 모서리 11">
            <a:extLst>
              <a:ext uri="{FF2B5EF4-FFF2-40B4-BE49-F238E27FC236}">
                <a16:creationId xmlns:a16="http://schemas.microsoft.com/office/drawing/2014/main" id="{AD6D0A25-83B5-8094-CE00-559D776A9A81}"/>
              </a:ext>
            </a:extLst>
          </p:cNvPr>
          <p:cNvSpPr/>
          <p:nvPr/>
        </p:nvSpPr>
        <p:spPr>
          <a:xfrm>
            <a:off x="7298884" y="3774355"/>
            <a:ext cx="1893460" cy="79499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8FDCBD7-2040-C1A1-AFEF-15FD0AC30672}"/>
              </a:ext>
            </a:extLst>
          </p:cNvPr>
          <p:cNvSpPr txBox="1"/>
          <p:nvPr/>
        </p:nvSpPr>
        <p:spPr>
          <a:xfrm>
            <a:off x="7742659" y="3884205"/>
            <a:ext cx="15204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1   6   3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B214570-BEB0-C860-B3D6-8941F14ACC18}"/>
              </a:ext>
            </a:extLst>
          </p:cNvPr>
          <p:cNvSpPr txBox="1"/>
          <p:nvPr/>
        </p:nvSpPr>
        <p:spPr>
          <a:xfrm>
            <a:off x="7752184" y="2492896"/>
            <a:ext cx="15204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6   5   2   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8B3CC92-41EE-8E6A-6259-D0A0382EA787}"/>
              </a:ext>
            </a:extLst>
          </p:cNvPr>
          <p:cNvSpPr txBox="1"/>
          <p:nvPr/>
        </p:nvSpPr>
        <p:spPr>
          <a:xfrm>
            <a:off x="7742659" y="3054173"/>
            <a:ext cx="158416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4   8   9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FF1635E-34CF-F8CA-4E23-C7EC50D7A868}"/>
              </a:ext>
            </a:extLst>
          </p:cNvPr>
          <p:cNvSpPr txBox="1"/>
          <p:nvPr/>
        </p:nvSpPr>
        <p:spPr>
          <a:xfrm>
            <a:off x="7245424" y="2918412"/>
            <a:ext cx="391075" cy="56127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44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-</a:t>
            </a:r>
            <a:endParaRPr kumimoji="0" lang="ko-KR" altLang="en-US" sz="44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F7D078A3-1C1E-3E83-463C-BD292F968ED3}"/>
              </a:ext>
            </a:extLst>
          </p:cNvPr>
          <p:cNvCxnSpPr>
            <a:cxnSpLocks/>
          </p:cNvCxnSpPr>
          <p:nvPr/>
        </p:nvCxnSpPr>
        <p:spPr>
          <a:xfrm>
            <a:off x="7298884" y="3615450"/>
            <a:ext cx="18934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0" name="그림 59">
            <a:extLst>
              <a:ext uri="{FF2B5EF4-FFF2-40B4-BE49-F238E27FC236}">
                <a16:creationId xmlns:a16="http://schemas.microsoft.com/office/drawing/2014/main" id="{644AAA6F-B43D-C0B3-9384-0E2C68F9FD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962226" y="389368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E3110E5E-53A7-F071-2489-4191114B4525}"/>
              </a:ext>
            </a:extLst>
          </p:cNvPr>
          <p:cNvSpPr txBox="1"/>
          <p:nvPr/>
        </p:nvSpPr>
        <p:spPr>
          <a:xfrm>
            <a:off x="6587565" y="2492896"/>
            <a:ext cx="716863" cy="584775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3200" b="1" dirty="0"/>
              <a:t>(2)</a:t>
            </a:r>
            <a:endParaRPr lang="ko-KR" altLang="en-US" sz="3200" b="1" dirty="0"/>
          </a:p>
        </p:txBody>
      </p:sp>
      <p:sp>
        <p:nvSpPr>
          <p:cNvPr id="2" name="사각형: 둥근 모서리 1">
            <a:hlinkClick r:id="rId6" action="ppaction://hlinksldjump"/>
            <a:extLst>
              <a:ext uri="{FF2B5EF4-FFF2-40B4-BE49-F238E27FC236}">
                <a16:creationId xmlns:a16="http://schemas.microsoft.com/office/drawing/2014/main" id="{654F264C-5ECB-ED26-AAB0-9F788A0D8409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200" y="1458000"/>
            <a:ext cx="499566" cy="499566"/>
          </a:xfrm>
          <a:prstGeom prst="rect">
            <a:avLst/>
          </a:prstGeom>
        </p:spPr>
      </p:pic>
      <p:grpSp>
        <p:nvGrpSpPr>
          <p:cNvPr id="11" name="그룹 30">
            <a:extLst>
              <a:ext uri="{FF2B5EF4-FFF2-40B4-BE49-F238E27FC236}">
                <a16:creationId xmlns:a16="http://schemas.microsoft.com/office/drawing/2014/main" id="{2EF532B1-1828-7373-7D1F-F12FB4544678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7" name="그룹 26">
              <a:extLst>
                <a:ext uri="{FF2B5EF4-FFF2-40B4-BE49-F238E27FC236}">
                  <a16:creationId xmlns:a16="http://schemas.microsoft.com/office/drawing/2014/main" id="{CCAC1E83-BCBF-464B-1D83-86EBEEE23D2A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1" name="그래픽 60">
                <a:extLst>
                  <a:ext uri="{FF2B5EF4-FFF2-40B4-BE49-F238E27FC236}">
                    <a16:creationId xmlns:a16="http://schemas.microsoft.com/office/drawing/2014/main" id="{538AEB91-36EB-7457-F4F5-7D0CEF6694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2" name="그림 28">
                <a:extLst>
                  <a:ext uri="{FF2B5EF4-FFF2-40B4-BE49-F238E27FC236}">
                    <a16:creationId xmlns:a16="http://schemas.microsoft.com/office/drawing/2014/main" id="{C76929C2-683F-547D-EA94-34530DC7FA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20" name="TextBox 3">
              <a:extLst>
                <a:ext uri="{FF2B5EF4-FFF2-40B4-BE49-F238E27FC236}">
                  <a16:creationId xmlns:a16="http://schemas.microsoft.com/office/drawing/2014/main" id="{9382A990-DF95-BA1B-70D8-5B4D96F16FE2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90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FB498B75-8D15-4867-1E54-4AC925BD2177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덧셈과 뺄셈</a:t>
            </a:r>
          </a:p>
        </p:txBody>
      </p:sp>
    </p:spTree>
    <p:extLst>
      <p:ext uri="{BB962C8B-B14F-4D97-AF65-F5344CB8AC3E}">
        <p14:creationId xmlns:p14="http://schemas.microsoft.com/office/powerpoint/2010/main" val="248765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just"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민준이가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2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시간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10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분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30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초 동안 빵을 만들고 시계를 보니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11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시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40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분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15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초였습니다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민준이가 빵을 만들기 시작한 시각은 몇 시 몇 분 몇 초인지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30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37" name="그림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00" y="1458000"/>
            <a:ext cx="541872" cy="517966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5200B10D-6603-066C-F1CA-4B0909FB6C46}"/>
              </a:ext>
            </a:extLst>
          </p:cNvPr>
          <p:cNvSpPr txBox="1"/>
          <p:nvPr/>
        </p:nvSpPr>
        <p:spPr>
          <a:xfrm>
            <a:off x="8064500" y="3500438"/>
            <a:ext cx="375920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 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5D4320C-7185-3378-CBAE-C21A2B8D852C}"/>
              </a:ext>
            </a:extLst>
          </p:cNvPr>
          <p:cNvSpPr txBox="1"/>
          <p:nvPr/>
        </p:nvSpPr>
        <p:spPr>
          <a:xfrm>
            <a:off x="8356600" y="3569248"/>
            <a:ext cx="31525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9</a:t>
            </a:r>
            <a:r>
              <a:rPr lang="ko-KR" altLang="en-US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시 </a:t>
            </a:r>
            <a:r>
              <a:rPr lang="en-US" altLang="ko-KR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29</a:t>
            </a:r>
            <a:r>
              <a:rPr lang="ko-KR" altLang="en-US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분 </a:t>
            </a:r>
            <a:r>
              <a:rPr lang="en-US" altLang="ko-KR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45</a:t>
            </a:r>
            <a:r>
              <a:rPr lang="ko-KR" altLang="en-US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초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0F436EDB-CB36-5BB5-CCE2-291A9D6B15A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690645" y="362385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57" name="그룹 56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8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9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8" name="그룹 30">
            <a:extLst>
              <a:ext uri="{FF2B5EF4-FFF2-40B4-BE49-F238E27FC236}">
                <a16:creationId xmlns:a16="http://schemas.microsoft.com/office/drawing/2014/main" id="{339342AF-5906-C496-AC8F-82EB688F73C0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2D9FBC3A-78B0-C45C-04BE-0F2333A65040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9DA5A052-0AC0-7C3B-B098-7902B8CCD71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099B3C11-8456-1B51-B040-BC63B2E7B5E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A03C44A9-BA82-D583-7148-2BA14BBFC4FF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4A71C239-4EE1-C732-7D04-EBCF4A8D0344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길이와 시간</a:t>
            </a:r>
          </a:p>
        </p:txBody>
      </p:sp>
    </p:spTree>
    <p:extLst>
      <p:ext uri="{BB962C8B-B14F-4D97-AF65-F5344CB8AC3E}">
        <p14:creationId xmlns:p14="http://schemas.microsoft.com/office/powerpoint/2010/main" val="350941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just"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서윤이는 마을 축제에서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2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시에 액자 만들기에 참여하고 이어서 초상화 그리기에 참여하였습니다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600" b="1" spc="-300" dirty="0" err="1">
                <a:solidFill>
                  <a:sysClr val="windowText" lastClr="000000"/>
                </a:solidFill>
              </a:rPr>
              <a:t>서윤이가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 초상화 그리기를 끝낸 시각은 몇 시 몇 분 몇 초인지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31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37" name="그림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00" y="1458000"/>
            <a:ext cx="541872" cy="533904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5200B10D-6603-066C-F1CA-4B0909FB6C46}"/>
              </a:ext>
            </a:extLst>
          </p:cNvPr>
          <p:cNvSpPr txBox="1"/>
          <p:nvPr/>
        </p:nvSpPr>
        <p:spPr>
          <a:xfrm>
            <a:off x="8064500" y="5430621"/>
            <a:ext cx="3759200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 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5D4320C-7185-3378-CBAE-C21A2B8D852C}"/>
              </a:ext>
            </a:extLst>
          </p:cNvPr>
          <p:cNvSpPr txBox="1"/>
          <p:nvPr/>
        </p:nvSpPr>
        <p:spPr>
          <a:xfrm>
            <a:off x="8356600" y="5499431"/>
            <a:ext cx="31525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시 </a:t>
            </a:r>
            <a:r>
              <a:rPr lang="en-US" altLang="ko-KR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5</a:t>
            </a:r>
            <a:r>
              <a:rPr lang="ko-KR" altLang="en-US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분 </a:t>
            </a:r>
            <a:r>
              <a:rPr lang="en-US" altLang="ko-KR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45</a:t>
            </a:r>
            <a:r>
              <a:rPr lang="ko-KR" altLang="en-US" sz="3200" b="1" dirty="0">
                <a:solidFill>
                  <a:srgbClr val="FF0000"/>
                </a:solidFill>
                <a:latin typeface="맑은 고딕" panose="020B0503020000020004" pitchFamily="50" charset="-127"/>
              </a:rPr>
              <a:t>초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0F436EDB-CB36-5BB5-CCE2-291A9D6B15A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690645" y="555403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2" name="그룹 21"/>
          <p:cNvGrpSpPr/>
          <p:nvPr/>
        </p:nvGrpSpPr>
        <p:grpSpPr>
          <a:xfrm>
            <a:off x="3960362" y="3611234"/>
            <a:ext cx="4680520" cy="1819387"/>
            <a:chOff x="3960362" y="3611234"/>
            <a:chExt cx="4680520" cy="1819387"/>
          </a:xfrm>
        </p:grpSpPr>
        <p:grpSp>
          <p:nvGrpSpPr>
            <p:cNvPr id="19" name="그룹 18"/>
            <p:cNvGrpSpPr/>
            <p:nvPr/>
          </p:nvGrpSpPr>
          <p:grpSpPr>
            <a:xfrm>
              <a:off x="3960362" y="3611234"/>
              <a:ext cx="4680520" cy="1819387"/>
              <a:chOff x="3960362" y="3611234"/>
              <a:chExt cx="4680520" cy="1819387"/>
            </a:xfrm>
          </p:grpSpPr>
          <p:pic>
            <p:nvPicPr>
              <p:cNvPr id="3" name="그림 2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960362" y="3611234"/>
                <a:ext cx="4680520" cy="1819387"/>
              </a:xfrm>
              <a:prstGeom prst="rect">
                <a:avLst/>
              </a:prstGeom>
            </p:spPr>
          </p:pic>
          <p:sp>
            <p:nvSpPr>
              <p:cNvPr id="8" name="직사각형 7"/>
              <p:cNvSpPr/>
              <p:nvPr/>
            </p:nvSpPr>
            <p:spPr>
              <a:xfrm>
                <a:off x="4367808" y="3789040"/>
                <a:ext cx="1152128" cy="360040"/>
              </a:xfrm>
              <a:prstGeom prst="rect">
                <a:avLst/>
              </a:prstGeom>
              <a:solidFill>
                <a:srgbClr val="FED8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ko-KR" altLang="en-US" b="1" dirty="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43" name="직사각형 42"/>
              <p:cNvSpPr/>
              <p:nvPr/>
            </p:nvSpPr>
            <p:spPr>
              <a:xfrm>
                <a:off x="6672064" y="3789040"/>
                <a:ext cx="1152128" cy="360040"/>
              </a:xfrm>
              <a:prstGeom prst="rect">
                <a:avLst/>
              </a:prstGeom>
              <a:solidFill>
                <a:srgbClr val="FED8A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ko-KR" altLang="en-US" b="1" dirty="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4223792" y="4309790"/>
                <a:ext cx="1656184" cy="3600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ko-KR" altLang="en-US" b="1" dirty="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2" name="직사각형 51"/>
              <p:cNvSpPr/>
              <p:nvPr/>
            </p:nvSpPr>
            <p:spPr>
              <a:xfrm>
                <a:off x="6312024" y="4309790"/>
                <a:ext cx="1872208" cy="3600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ko-KR" altLang="en-US" b="1" dirty="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3" name="직사각형 52"/>
              <p:cNvSpPr/>
              <p:nvPr/>
            </p:nvSpPr>
            <p:spPr>
              <a:xfrm>
                <a:off x="4079776" y="4870205"/>
                <a:ext cx="1800200" cy="3600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ko-KR" altLang="en-US" b="1" dirty="0"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54" name="직사각형 53"/>
              <p:cNvSpPr/>
              <p:nvPr/>
            </p:nvSpPr>
            <p:spPr>
              <a:xfrm>
                <a:off x="6149223" y="4870205"/>
                <a:ext cx="2035009" cy="36004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ko-KR" altLang="en-US" b="1" dirty="0">
                  <a:solidFill>
                    <a:schemeClr val="tx1"/>
                  </a:solidFill>
                  <a:effectLst/>
                </a:endParaRPr>
              </a:p>
            </p:txBody>
          </p:sp>
        </p:grpSp>
        <p:sp>
          <p:nvSpPr>
            <p:cNvPr id="21" name="직사각형 20"/>
            <p:cNvSpPr/>
            <p:nvPr/>
          </p:nvSpPr>
          <p:spPr>
            <a:xfrm>
              <a:off x="4223792" y="3698902"/>
              <a:ext cx="144016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2800" b="1" spc="-300" dirty="0">
                  <a:solidFill>
                    <a:sysClr val="windowText" lastClr="000000"/>
                  </a:solidFill>
                </a:rPr>
                <a:t>행사</a:t>
              </a:r>
              <a:endParaRPr lang="ko-KR" altLang="en-US" sz="2800" dirty="0"/>
            </a:p>
          </p:txBody>
        </p:sp>
        <p:sp>
          <p:nvSpPr>
            <p:cNvPr id="55" name="직사각형 54"/>
            <p:cNvSpPr/>
            <p:nvPr/>
          </p:nvSpPr>
          <p:spPr>
            <a:xfrm>
              <a:off x="6235319" y="3698902"/>
              <a:ext cx="202561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2800" b="1" spc="-300" dirty="0">
                  <a:solidFill>
                    <a:sysClr val="windowText" lastClr="000000"/>
                  </a:solidFill>
                </a:rPr>
                <a:t>체험 시간</a:t>
              </a:r>
              <a:endParaRPr lang="ko-KR" altLang="en-US" sz="2800" dirty="0"/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3960362" y="4246798"/>
              <a:ext cx="19196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2400" b="1" spc="-300">
                  <a:solidFill>
                    <a:sysClr val="windowText" lastClr="000000"/>
                  </a:solidFill>
                </a:rPr>
                <a:t>액자 만들기</a:t>
              </a:r>
              <a:endParaRPr lang="ko-KR" altLang="en-US" sz="2400" dirty="0"/>
            </a:p>
          </p:txBody>
        </p:sp>
        <p:sp>
          <p:nvSpPr>
            <p:cNvPr id="67" name="직사각형 66"/>
            <p:cNvSpPr/>
            <p:nvPr/>
          </p:nvSpPr>
          <p:spPr>
            <a:xfrm>
              <a:off x="3960362" y="4833010"/>
              <a:ext cx="19196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2400" b="1" spc="-300" dirty="0">
                  <a:solidFill>
                    <a:sysClr val="windowText" lastClr="000000"/>
                  </a:solidFill>
                </a:rPr>
                <a:t>초상화 그리기</a:t>
              </a:r>
              <a:endParaRPr lang="ko-KR" altLang="en-US" sz="2400" dirty="0"/>
            </a:p>
          </p:txBody>
        </p:sp>
        <p:sp>
          <p:nvSpPr>
            <p:cNvPr id="68" name="직사각형 67"/>
            <p:cNvSpPr/>
            <p:nvPr/>
          </p:nvSpPr>
          <p:spPr>
            <a:xfrm>
              <a:off x="5977484" y="4246798"/>
              <a:ext cx="266339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spc="-300" dirty="0">
                  <a:solidFill>
                    <a:sysClr val="windowText" lastClr="000000"/>
                  </a:solidFill>
                </a:rPr>
                <a:t>1</a:t>
              </a:r>
              <a:r>
                <a:rPr lang="ko-KR" altLang="en-US" sz="2400" b="1" spc="-300" dirty="0">
                  <a:solidFill>
                    <a:sysClr val="windowText" lastClr="000000"/>
                  </a:solidFill>
                </a:rPr>
                <a:t>시간 </a:t>
              </a:r>
              <a:r>
                <a:rPr lang="en-US" altLang="ko-KR" sz="2400" b="1" spc="-300" dirty="0">
                  <a:solidFill>
                    <a:sysClr val="windowText" lastClr="000000"/>
                  </a:solidFill>
                </a:rPr>
                <a:t>30</a:t>
              </a:r>
              <a:r>
                <a:rPr lang="ko-KR" altLang="en-US" sz="2400" b="1" spc="-300" dirty="0">
                  <a:solidFill>
                    <a:sysClr val="windowText" lastClr="000000"/>
                  </a:solidFill>
                </a:rPr>
                <a:t>분 </a:t>
              </a:r>
              <a:r>
                <a:rPr lang="en-US" altLang="ko-KR" sz="2400" b="1" spc="-300" dirty="0">
                  <a:solidFill>
                    <a:sysClr val="windowText" lastClr="000000"/>
                  </a:solidFill>
                </a:rPr>
                <a:t>15</a:t>
              </a:r>
              <a:r>
                <a:rPr lang="ko-KR" altLang="en-US" sz="2400" b="1" spc="-300" dirty="0">
                  <a:solidFill>
                    <a:sysClr val="windowText" lastClr="000000"/>
                  </a:solidFill>
                </a:rPr>
                <a:t>초</a:t>
              </a:r>
              <a:endParaRPr lang="en-US" altLang="ko-KR" sz="2400" b="1" spc="-3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5977484" y="4833010"/>
              <a:ext cx="266339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400" b="1" spc="-300" dirty="0">
                  <a:solidFill>
                    <a:sysClr val="windowText" lastClr="000000"/>
                  </a:solidFill>
                </a:rPr>
                <a:t>1</a:t>
              </a:r>
              <a:r>
                <a:rPr lang="ko-KR" altLang="en-US" sz="2400" b="1" spc="-300" dirty="0">
                  <a:solidFill>
                    <a:sysClr val="windowText" lastClr="000000"/>
                  </a:solidFill>
                </a:rPr>
                <a:t>시간 </a:t>
              </a:r>
              <a:r>
                <a:rPr lang="en-US" altLang="ko-KR" sz="2400" b="1" spc="-300" dirty="0">
                  <a:solidFill>
                    <a:sysClr val="windowText" lastClr="000000"/>
                  </a:solidFill>
                </a:rPr>
                <a:t>35</a:t>
              </a:r>
              <a:r>
                <a:rPr lang="ko-KR" altLang="en-US" sz="2400" b="1" spc="-300" dirty="0">
                  <a:solidFill>
                    <a:sysClr val="windowText" lastClr="000000"/>
                  </a:solidFill>
                </a:rPr>
                <a:t>분 </a:t>
              </a:r>
              <a:r>
                <a:rPr lang="en-US" altLang="ko-KR" sz="2400" b="1" spc="-300" dirty="0">
                  <a:solidFill>
                    <a:sysClr val="windowText" lastClr="000000"/>
                  </a:solidFill>
                </a:rPr>
                <a:t>30</a:t>
              </a:r>
              <a:r>
                <a:rPr lang="ko-KR" altLang="en-US" sz="2400" b="1" spc="-300" dirty="0">
                  <a:solidFill>
                    <a:sysClr val="windowText" lastClr="000000"/>
                  </a:solidFill>
                </a:rPr>
                <a:t>초</a:t>
              </a:r>
              <a:endParaRPr lang="ko-KR" altLang="en-US" sz="2400" dirty="0"/>
            </a:p>
          </p:txBody>
        </p:sp>
      </p:grpSp>
      <p:grpSp>
        <p:nvGrpSpPr>
          <p:cNvPr id="77" name="그룹 76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78" name="사각형: 둥근 모서리 52">
              <a:hlinkClick r:id="rId7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9" name="사각형: 둥근 모서리 53">
              <a:hlinkClick r:id="rId8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grpSp>
        <p:nvGrpSpPr>
          <p:cNvPr id="10" name="그룹 30">
            <a:extLst>
              <a:ext uri="{FF2B5EF4-FFF2-40B4-BE49-F238E27FC236}">
                <a16:creationId xmlns:a16="http://schemas.microsoft.com/office/drawing/2014/main" id="{05A06077-F968-5613-B4E7-5006F51CAF50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33C472C9-A3A6-54B7-DDFE-A4576666723A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3" name="그래픽 60">
                <a:extLst>
                  <a:ext uri="{FF2B5EF4-FFF2-40B4-BE49-F238E27FC236}">
                    <a16:creationId xmlns:a16="http://schemas.microsoft.com/office/drawing/2014/main" id="{746FB349-E4AA-4250-A78B-3B41A2AAB7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4" name="그림 28">
                <a:extLst>
                  <a:ext uri="{FF2B5EF4-FFF2-40B4-BE49-F238E27FC236}">
                    <a16:creationId xmlns:a16="http://schemas.microsoft.com/office/drawing/2014/main" id="{044CA63E-E965-DC73-E766-B835355BAA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2" name="TextBox 3">
              <a:extLst>
                <a:ext uri="{FF2B5EF4-FFF2-40B4-BE49-F238E27FC236}">
                  <a16:creationId xmlns:a16="http://schemas.microsoft.com/office/drawing/2014/main" id="{50FA8173-6E6F-2F04-1742-E06FCD7E1061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94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A40477F-8D02-5EF5-51C0-6E4B5B55ADB1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5.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길이와 시간</a:t>
            </a:r>
          </a:p>
        </p:txBody>
      </p:sp>
    </p:spTree>
    <p:extLst>
      <p:ext uri="{BB962C8B-B14F-4D97-AF65-F5344CB8AC3E}">
        <p14:creationId xmlns:p14="http://schemas.microsoft.com/office/powerpoint/2010/main" val="385295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585253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색칠한 부분은 전체의 얼마인지 분수로 쓰고 읽어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3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4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200" y="1458000"/>
            <a:ext cx="537554" cy="51764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19536" y="2636912"/>
            <a:ext cx="3047709" cy="2370440"/>
          </a:xfrm>
          <a:prstGeom prst="rect">
            <a:avLst/>
          </a:prstGeom>
        </p:spPr>
      </p:pic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28BF504A-7D88-89EE-26A7-DFD008614807}"/>
              </a:ext>
            </a:extLst>
          </p:cNvPr>
          <p:cNvCxnSpPr/>
          <p:nvPr/>
        </p:nvCxnSpPr>
        <p:spPr>
          <a:xfrm>
            <a:off x="7145706" y="4276580"/>
            <a:ext cx="416340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화살표: 오각형 44">
            <a:extLst>
              <a:ext uri="{FF2B5EF4-FFF2-40B4-BE49-F238E27FC236}">
                <a16:creationId xmlns:a16="http://schemas.microsoft.com/office/drawing/2014/main" id="{374D78A9-62C6-6087-E9AA-9A19907AC854}"/>
              </a:ext>
            </a:extLst>
          </p:cNvPr>
          <p:cNvSpPr/>
          <p:nvPr/>
        </p:nvSpPr>
        <p:spPr>
          <a:xfrm>
            <a:off x="6107930" y="3698797"/>
            <a:ext cx="946337" cy="561274"/>
          </a:xfrm>
          <a:prstGeom prst="homePlate">
            <a:avLst/>
          </a:prstGeom>
          <a:solidFill>
            <a:srgbClr val="E4A1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쓰기</a:t>
            </a:r>
          </a:p>
        </p:txBody>
      </p:sp>
      <p:sp>
        <p:nvSpPr>
          <p:cNvPr id="59" name="화살표: 오각형 45">
            <a:extLst>
              <a:ext uri="{FF2B5EF4-FFF2-40B4-BE49-F238E27FC236}">
                <a16:creationId xmlns:a16="http://schemas.microsoft.com/office/drawing/2014/main" id="{22E54D77-7126-9C79-6EF1-DEDFD1C65CDF}"/>
              </a:ext>
            </a:extLst>
          </p:cNvPr>
          <p:cNvSpPr/>
          <p:nvPr/>
        </p:nvSpPr>
        <p:spPr>
          <a:xfrm>
            <a:off x="6122569" y="4539946"/>
            <a:ext cx="946337" cy="561274"/>
          </a:xfrm>
          <a:prstGeom prst="homePlate">
            <a:avLst/>
          </a:prstGeom>
          <a:solidFill>
            <a:srgbClr val="E4A18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읽기</a:t>
            </a:r>
          </a:p>
        </p:txBody>
      </p:sp>
      <p:cxnSp>
        <p:nvCxnSpPr>
          <p:cNvPr id="60" name="직선 연결선 59">
            <a:extLst>
              <a:ext uri="{FF2B5EF4-FFF2-40B4-BE49-F238E27FC236}">
                <a16:creationId xmlns:a16="http://schemas.microsoft.com/office/drawing/2014/main" id="{28BF504A-7D88-89EE-26A7-DFD008614807}"/>
              </a:ext>
            </a:extLst>
          </p:cNvPr>
          <p:cNvCxnSpPr/>
          <p:nvPr/>
        </p:nvCxnSpPr>
        <p:spPr>
          <a:xfrm>
            <a:off x="7145706" y="5077314"/>
            <a:ext cx="416340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/>
              <p:nvPr/>
            </p:nvSpPr>
            <p:spPr>
              <a:xfrm>
                <a:off x="8818533" y="3400457"/>
                <a:ext cx="705373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8533" y="3400457"/>
                <a:ext cx="705373" cy="558348"/>
              </a:xfrm>
              <a:prstGeom prst="rect">
                <a:avLst/>
              </a:prstGeom>
              <a:blipFill>
                <a:blip r:embed="rId8"/>
                <a:stretch>
                  <a:fillRect t="-14286" b="-41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2" name="그림 61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904312" y="351822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E2B70D64-4523-A7FD-896D-05464E48064E}"/>
              </a:ext>
            </a:extLst>
          </p:cNvPr>
          <p:cNvSpPr txBox="1"/>
          <p:nvPr/>
        </p:nvSpPr>
        <p:spPr>
          <a:xfrm>
            <a:off x="7392145" y="4449004"/>
            <a:ext cx="3528391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ko-KR" altLang="en-US" dirty="0">
                <a:solidFill>
                  <a:srgbClr val="FF0000"/>
                </a:solidFill>
              </a:rPr>
              <a:t>사분의 이</a:t>
            </a:r>
          </a:p>
        </p:txBody>
      </p:sp>
      <p:pic>
        <p:nvPicPr>
          <p:cNvPr id="64" name="그림 63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904312" y="447834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6DAE3E8A-25D2-398D-8515-D0C5353A3AC8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3" name="그룹 26">
              <a:extLst>
                <a:ext uri="{FF2B5EF4-FFF2-40B4-BE49-F238E27FC236}">
                  <a16:creationId xmlns:a16="http://schemas.microsoft.com/office/drawing/2014/main" id="{069A4874-E59B-1F52-EB1F-D5E5ABC6D38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5" name="그래픽 60">
                <a:extLst>
                  <a:ext uri="{FF2B5EF4-FFF2-40B4-BE49-F238E27FC236}">
                    <a16:creationId xmlns:a16="http://schemas.microsoft.com/office/drawing/2014/main" id="{5665B20A-EF76-0F29-08D2-373B0B2F06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7" name="그림 28">
                <a:extLst>
                  <a:ext uri="{FF2B5EF4-FFF2-40B4-BE49-F238E27FC236}">
                    <a16:creationId xmlns:a16="http://schemas.microsoft.com/office/drawing/2014/main" id="{71964676-BCCE-10DB-D85D-8136988A962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6EF0986-E112-07CC-FEBA-3C6658B1B869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E0D1EA7-A6AD-1C58-BCC2-DA4DACBEA8A5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분수와 소수</a:t>
            </a:r>
          </a:p>
        </p:txBody>
      </p:sp>
    </p:spTree>
    <p:extLst>
      <p:ext uri="{BB962C8B-B14F-4D97-AF65-F5344CB8AC3E}">
        <p14:creationId xmlns:p14="http://schemas.microsoft.com/office/powerpoint/2010/main" val="34612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안에 알맞은 수를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81AC05E6-13EC-9184-4E65-4A79A00D214F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0E389C43-2E2E-89DF-C7B6-D1F1EEBBA559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7E22449-493F-8163-D795-E538E811FC17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3BE218F2-0121-2386-4B6D-6C13079737A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33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E3472A1B-9429-7C52-B8D2-EC6BB5D2147B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1" name="그림 3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2C4F84C-70EA-DF1E-269D-71AB3F979D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13930F4A-6DD0-9EC9-9C3F-8C6507E003C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2" name="사각형: 둥근 모서리 14">
            <a:extLst>
              <a:ext uri="{FF2B5EF4-FFF2-40B4-BE49-F238E27FC236}">
                <a16:creationId xmlns:a16="http://schemas.microsoft.com/office/drawing/2014/main" id="{0C50D232-0838-8FB9-5EAD-213C010C204E}"/>
              </a:ext>
            </a:extLst>
          </p:cNvPr>
          <p:cNvSpPr/>
          <p:nvPr/>
        </p:nvSpPr>
        <p:spPr>
          <a:xfrm>
            <a:off x="1437525" y="1526306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3110E5E-53A7-F071-2489-4191114B4525}"/>
              </a:ext>
            </a:extLst>
          </p:cNvPr>
          <p:cNvSpPr txBox="1"/>
          <p:nvPr/>
        </p:nvSpPr>
        <p:spPr>
          <a:xfrm>
            <a:off x="1196503" y="2421250"/>
            <a:ext cx="716863" cy="584775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3200" b="1" dirty="0"/>
              <a:t>(1)</a:t>
            </a:r>
            <a:endParaRPr lang="ko-KR" alt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02B79B9C-54FC-44A0-8643-17CC1BE33217}"/>
                  </a:ext>
                </a:extLst>
              </p:cNvPr>
              <p:cNvSpPr txBox="1"/>
              <p:nvPr/>
            </p:nvSpPr>
            <p:spPr>
              <a:xfrm>
                <a:off x="1913366" y="2385962"/>
                <a:ext cx="4470666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200" b="1" dirty="0">
                    <a:latin typeface="+mn-ea"/>
                  </a:rPr>
                  <a:t>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3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200" b="1" dirty="0">
                    <a:latin typeface="+mn-ea"/>
                  </a:rPr>
                  <a:t>이      개입니다</a:t>
                </a:r>
                <a:r>
                  <a:rPr lang="en-US" altLang="ko-KR" sz="3200" b="1" dirty="0">
                    <a:latin typeface="+mn-ea"/>
                  </a:rPr>
                  <a:t>. </a:t>
                </a:r>
                <a:endParaRPr lang="ko-KR" altLang="en-US" sz="3200" b="1" dirty="0">
                  <a:latin typeface="+mn-ea"/>
                </a:endParaRPr>
              </a:p>
              <a:p>
                <a:endParaRPr lang="ko-KR" altLang="en-US" sz="3200" b="1" dirty="0">
                  <a:latin typeface="+mn-ea"/>
                </a:endParaRPr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02B79B9C-54FC-44A0-8643-17CC1BE332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366" y="2385962"/>
                <a:ext cx="4470666" cy="561277"/>
              </a:xfrm>
              <a:prstGeom prst="rect">
                <a:avLst/>
              </a:prstGeom>
              <a:blipFill>
                <a:blip r:embed="rId4"/>
                <a:stretch>
                  <a:fillRect l="-136" t="-4348" r="-1910" b="-4891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3621783" y="2398329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3624754" y="2468422"/>
            <a:ext cx="580153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4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89" name="그림 88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720414" y="247433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05" name="그룹 104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106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107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59" name="그림 5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5200" y="1458000"/>
            <a:ext cx="557463" cy="530917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E3110E5E-53A7-F071-2489-4191114B4525}"/>
              </a:ext>
            </a:extLst>
          </p:cNvPr>
          <p:cNvSpPr txBox="1"/>
          <p:nvPr/>
        </p:nvSpPr>
        <p:spPr>
          <a:xfrm>
            <a:off x="1196503" y="3826297"/>
            <a:ext cx="716863" cy="584775"/>
          </a:xfrm>
          <a:prstGeom prst="rect">
            <a:avLst/>
          </a:prstGeom>
          <a:noFill/>
          <a:ln w="12700">
            <a:noFill/>
          </a:ln>
        </p:spPr>
        <p:txBody>
          <a:bodyPr wrap="none" rtlCol="0" anchor="t" anchorCtr="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US" altLang="ko-KR" sz="3200" b="1" dirty="0"/>
              <a:t>(2)</a:t>
            </a:r>
            <a:endParaRPr lang="ko-KR" alt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02B79B9C-54FC-44A0-8643-17CC1BE33217}"/>
                  </a:ext>
                </a:extLst>
              </p:cNvPr>
              <p:cNvSpPr txBox="1"/>
              <p:nvPr/>
            </p:nvSpPr>
            <p:spPr>
              <a:xfrm>
                <a:off x="1913366" y="3791009"/>
                <a:ext cx="4902714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altLang="ko-KR" sz="3200" b="1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200" b="1" dirty="0">
                    <a:latin typeface="+mn-ea"/>
                  </a:rPr>
                  <a:t>이 </a:t>
                </a:r>
                <a:r>
                  <a:rPr lang="en-US" altLang="ko-KR" sz="3200" b="1" dirty="0">
                    <a:latin typeface="+mn-ea"/>
                  </a:rPr>
                  <a:t>3</a:t>
                </a:r>
                <a:r>
                  <a:rPr lang="ko-KR" altLang="en-US" sz="3200" b="1" dirty="0">
                    <a:latin typeface="+mn-ea"/>
                  </a:rPr>
                  <a:t>개이면      입니다</a:t>
                </a:r>
                <a:r>
                  <a:rPr lang="en-US" altLang="ko-KR" sz="3200" b="1" dirty="0">
                    <a:latin typeface="+mn-ea"/>
                  </a:rPr>
                  <a:t>.</a:t>
                </a:r>
                <a:r>
                  <a:rPr lang="ko-KR" altLang="en-US" sz="3200" b="1" dirty="0">
                    <a:latin typeface="+mn-ea"/>
                  </a:rPr>
                  <a:t>       </a:t>
                </a: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02B79B9C-54FC-44A0-8643-17CC1BE332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366" y="3791009"/>
                <a:ext cx="4902714" cy="561277"/>
              </a:xfrm>
              <a:prstGeom prst="rect">
                <a:avLst/>
              </a:prstGeom>
              <a:blipFill>
                <a:blip r:embed="rId9"/>
                <a:stretch>
                  <a:fillRect l="-124" t="-5435" b="-47826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4393671" y="3590705"/>
            <a:ext cx="680400" cy="1047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/>
              <p:nvPr/>
            </p:nvSpPr>
            <p:spPr>
              <a:xfrm>
                <a:off x="4426045" y="3736257"/>
                <a:ext cx="705373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6045" y="3736257"/>
                <a:ext cx="705373" cy="558348"/>
              </a:xfrm>
              <a:prstGeom prst="rect">
                <a:avLst/>
              </a:prstGeom>
              <a:blipFill>
                <a:blip r:embed="rId10"/>
                <a:stretch>
                  <a:fillRect t="-6593" b="-5054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7" name="그림 76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511824" y="387672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8" name="그룹 30">
            <a:extLst>
              <a:ext uri="{FF2B5EF4-FFF2-40B4-BE49-F238E27FC236}">
                <a16:creationId xmlns:a16="http://schemas.microsoft.com/office/drawing/2014/main" id="{C7B0BF06-4055-5D63-8829-7DEA58DF11DC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D8151BB8-699C-DC18-7730-AB037553C08F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67C2F269-BA74-B28C-8FD1-BAD59548E6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E0ADDE37-736D-B7F3-8F5C-1678551885C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B83E667-4B9C-8BC9-BF36-F614E5CC472F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D5D94D2-468B-1967-0492-57A6641A1D3C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분수와 소수</a:t>
            </a:r>
          </a:p>
        </p:txBody>
      </p:sp>
    </p:spTree>
    <p:extLst>
      <p:ext uri="{BB962C8B-B14F-4D97-AF65-F5344CB8AC3E}">
        <p14:creationId xmlns:p14="http://schemas.microsoft.com/office/powerpoint/2010/main" val="527310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7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58000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색칠한 부분과 색칠하지 않은 부분은 각각 전체의 얼마인지 분수로 나타내어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34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8" name="그룹 67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69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0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33" name="그림 3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200" y="1458000"/>
            <a:ext cx="544190" cy="530917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63552" y="3147342"/>
            <a:ext cx="2664296" cy="2595222"/>
          </a:xfrm>
          <a:prstGeom prst="rect">
            <a:avLst/>
          </a:prstGeom>
        </p:spPr>
      </p:pic>
      <p:sp>
        <p:nvSpPr>
          <p:cNvPr id="35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9096173" y="3288235"/>
            <a:ext cx="680400" cy="1047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/>
              <p:nvPr/>
            </p:nvSpPr>
            <p:spPr>
              <a:xfrm>
                <a:off x="9128547" y="3484133"/>
                <a:ext cx="705373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8547" y="3484133"/>
                <a:ext cx="705373" cy="558348"/>
              </a:xfrm>
              <a:prstGeom prst="rect">
                <a:avLst/>
              </a:prstGeom>
              <a:blipFill>
                <a:blip r:embed="rId8"/>
                <a:stretch>
                  <a:fillRect t="-14286" b="-41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8" name="그림 37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214326" y="357425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9" name="직사각형 38"/>
          <p:cNvSpPr/>
          <p:nvPr/>
        </p:nvSpPr>
        <p:spPr>
          <a:xfrm>
            <a:off x="6286465" y="3515598"/>
            <a:ext cx="27319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o-KR" altLang="en-US" sz="3200" b="1" dirty="0"/>
              <a:t>색칠한 부분</a:t>
            </a:r>
          </a:p>
        </p:txBody>
      </p:sp>
      <p:sp>
        <p:nvSpPr>
          <p:cNvPr id="40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9096173" y="4669316"/>
            <a:ext cx="680400" cy="1047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/>
              <p:nvPr/>
            </p:nvSpPr>
            <p:spPr>
              <a:xfrm>
                <a:off x="9128547" y="4814868"/>
                <a:ext cx="705373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28547" y="4814868"/>
                <a:ext cx="705373" cy="558348"/>
              </a:xfrm>
              <a:prstGeom prst="rect">
                <a:avLst/>
              </a:prstGeom>
              <a:blipFill>
                <a:blip r:embed="rId10"/>
                <a:stretch>
                  <a:fillRect t="-14286" b="-4175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4" name="그림 43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214326" y="495533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5" name="직사각형 44"/>
          <p:cNvSpPr/>
          <p:nvPr/>
        </p:nvSpPr>
        <p:spPr>
          <a:xfrm>
            <a:off x="5134336" y="4896679"/>
            <a:ext cx="38840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o-KR" altLang="en-US" sz="3200" b="1"/>
              <a:t>색칠하지 않은 </a:t>
            </a:r>
            <a:r>
              <a:rPr lang="ko-KR" altLang="en-US" sz="3200" b="1" dirty="0"/>
              <a:t>부분</a:t>
            </a:r>
          </a:p>
        </p:txBody>
      </p:sp>
      <p:grpSp>
        <p:nvGrpSpPr>
          <p:cNvPr id="9" name="그룹 30">
            <a:extLst>
              <a:ext uri="{FF2B5EF4-FFF2-40B4-BE49-F238E27FC236}">
                <a16:creationId xmlns:a16="http://schemas.microsoft.com/office/drawing/2014/main" id="{3A9EE46A-91E5-2161-80F1-5F523346E404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0" name="그룹 26">
              <a:extLst>
                <a:ext uri="{FF2B5EF4-FFF2-40B4-BE49-F238E27FC236}">
                  <a16:creationId xmlns:a16="http://schemas.microsoft.com/office/drawing/2014/main" id="{3358235C-A6DF-EAE6-2983-663B5451BC92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AF0598BB-3CC0-0F47-B1FA-AC57E0A32F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ED2D7512-C5BD-4110-8CFC-87B5C5F0C5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0D7B40D-D935-80CD-0D49-38AADAE97AEC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D066A7C6-34C0-A86F-E550-9557BDC12CC7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분수와 소수</a:t>
            </a:r>
          </a:p>
        </p:txBody>
      </p:sp>
    </p:spTree>
    <p:extLst>
      <p:ext uri="{BB962C8B-B14F-4D97-AF65-F5344CB8AC3E}">
        <p14:creationId xmlns:p14="http://schemas.microsoft.com/office/powerpoint/2010/main" val="94371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83CE18-5821-5A5F-1682-B6668401AD16}"/>
                  </a:ext>
                </a:extLst>
              </p:cNvPr>
              <p:cNvSpPr txBox="1"/>
              <p:nvPr/>
            </p:nvSpPr>
            <p:spPr>
              <a:xfrm>
                <a:off x="1343396" y="1461572"/>
                <a:ext cx="10428230" cy="914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defRPr/>
                </a:pPr>
                <a:r>
                  <a:rPr lang="ko-KR" altLang="en-US" sz="3600" b="1" spc="-300" dirty="0">
                    <a:solidFill>
                      <a:sysClr val="windowText" lastClr="000000"/>
                    </a:solidFill>
                  </a:rPr>
                  <a:t>두 분수의 크기를 비교하여       안에 </a:t>
                </a:r>
                <a14:m>
                  <m:oMath xmlns:m="http://schemas.openxmlformats.org/officeDocument/2006/math">
                    <m:r>
                      <a:rPr lang="en-US" altLang="ko-KR" sz="3600" b="1" i="1" spc="-300" dirty="0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altLang="ko-KR" sz="3600" b="1" spc="-300" dirty="0">
                    <a:solidFill>
                      <a:sysClr val="windowText" lastClr="0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ko-KR" sz="3600" b="1" i="1" spc="-300" dirty="0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ko-KR" sz="3600" b="1" spc="-300" dirty="0">
                    <a:solidFill>
                      <a:sysClr val="windowText" lastClr="00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ko-KR" sz="3600" b="1" i="1" spc="-300" dirty="0" smtClea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ko-KR" altLang="en-US" sz="3600" b="1" spc="-300" dirty="0">
                    <a:solidFill>
                      <a:sysClr val="windowText" lastClr="000000"/>
                    </a:solidFill>
                  </a:rPr>
                  <a:t> 중 알맞은 것을 써넣으세요</a:t>
                </a:r>
                <a:r>
                  <a:rPr lang="en-US" altLang="ko-KR" sz="3600" b="1" spc="-300" dirty="0">
                    <a:solidFill>
                      <a:sysClr val="windowText" lastClr="000000"/>
                    </a:solidFill>
                  </a:rPr>
                  <a:t>. 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83CE18-5821-5A5F-1682-B6668401A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396" y="1461572"/>
                <a:ext cx="10428230" cy="914400"/>
              </a:xfrm>
              <a:prstGeom prst="rect">
                <a:avLst/>
              </a:prstGeom>
              <a:blipFill>
                <a:blip r:embed="rId2"/>
                <a:stretch>
                  <a:fillRect l="-2630" t="-16000" b="-50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35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34" name="그룹 133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135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136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94" name="그림 9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200" y="1458000"/>
            <a:ext cx="544190" cy="524281"/>
          </a:xfrm>
          <a:prstGeom prst="rect">
            <a:avLst/>
          </a:prstGeom>
        </p:spPr>
      </p:pic>
      <p:sp>
        <p:nvSpPr>
          <p:cNvPr id="112" name="사각형: 둥근 모서리 5">
            <a:extLst>
              <a:ext uri="{FF2B5EF4-FFF2-40B4-BE49-F238E27FC236}">
                <a16:creationId xmlns:a16="http://schemas.microsoft.com/office/drawing/2014/main" id="{C8D2C3B7-7C50-778E-28E5-289C4707EE04}"/>
              </a:ext>
            </a:extLst>
          </p:cNvPr>
          <p:cNvSpPr/>
          <p:nvPr/>
        </p:nvSpPr>
        <p:spPr>
          <a:xfrm>
            <a:off x="6528048" y="1446568"/>
            <a:ext cx="489610" cy="5057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7" name="사각형: 둥근 모서리 5">
            <a:extLst>
              <a:ext uri="{FF2B5EF4-FFF2-40B4-BE49-F238E27FC236}">
                <a16:creationId xmlns:a16="http://schemas.microsoft.com/office/drawing/2014/main" id="{C8D2C3B7-7C50-778E-28E5-289C4707EE04}"/>
              </a:ext>
            </a:extLst>
          </p:cNvPr>
          <p:cNvSpPr/>
          <p:nvPr/>
        </p:nvSpPr>
        <p:spPr>
          <a:xfrm>
            <a:off x="2608718" y="3345723"/>
            <a:ext cx="662156" cy="6839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/>
              <p:nvPr/>
            </p:nvSpPr>
            <p:spPr>
              <a:xfrm>
                <a:off x="1923736" y="3254975"/>
                <a:ext cx="712649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altLang="ko-K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736" y="3254975"/>
                <a:ext cx="712649" cy="558348"/>
              </a:xfrm>
              <a:prstGeom prst="rect">
                <a:avLst/>
              </a:prstGeom>
              <a:blipFill>
                <a:blip r:embed="rId8"/>
                <a:stretch>
                  <a:fillRect t="-6522" b="-4891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/>
              <p:nvPr/>
            </p:nvSpPr>
            <p:spPr>
              <a:xfrm>
                <a:off x="3356001" y="3254975"/>
                <a:ext cx="787345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6001" y="3254975"/>
                <a:ext cx="787345" cy="558348"/>
              </a:xfrm>
              <a:prstGeom prst="rect">
                <a:avLst/>
              </a:prstGeom>
              <a:blipFill>
                <a:blip r:embed="rId9"/>
                <a:stretch>
                  <a:fillRect t="-6522" b="-4891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직사각형 119"/>
              <p:cNvSpPr/>
              <p:nvPr/>
            </p:nvSpPr>
            <p:spPr>
              <a:xfrm>
                <a:off x="2604108" y="3333018"/>
                <a:ext cx="69281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ko-KR" alt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0" name="직사각형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108" y="3333018"/>
                <a:ext cx="692817" cy="6463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1" name="그림 120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2705371" y="344993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37" name="TextBox 136">
            <a:extLst>
              <a:ext uri="{FF2B5EF4-FFF2-40B4-BE49-F238E27FC236}">
                <a16:creationId xmlns:a16="http://schemas.microsoft.com/office/drawing/2014/main" id="{F767EE40-BA36-49C6-A16E-C4B0B4989FC1}"/>
              </a:ext>
            </a:extLst>
          </p:cNvPr>
          <p:cNvSpPr txBox="1"/>
          <p:nvPr/>
        </p:nvSpPr>
        <p:spPr>
          <a:xfrm>
            <a:off x="1135955" y="3254975"/>
            <a:ext cx="78734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(1)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8" name="사각형: 둥근 모서리 5">
            <a:extLst>
              <a:ext uri="{FF2B5EF4-FFF2-40B4-BE49-F238E27FC236}">
                <a16:creationId xmlns:a16="http://schemas.microsoft.com/office/drawing/2014/main" id="{C8D2C3B7-7C50-778E-28E5-289C4707EE04}"/>
              </a:ext>
            </a:extLst>
          </p:cNvPr>
          <p:cNvSpPr/>
          <p:nvPr/>
        </p:nvSpPr>
        <p:spPr>
          <a:xfrm>
            <a:off x="7878809" y="3345723"/>
            <a:ext cx="662156" cy="68399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/>
              <p:nvPr/>
            </p:nvSpPr>
            <p:spPr>
              <a:xfrm>
                <a:off x="7193827" y="3254975"/>
                <a:ext cx="712649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9" name="TextBox 138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3827" y="3254975"/>
                <a:ext cx="712649" cy="558348"/>
              </a:xfrm>
              <a:prstGeom prst="rect">
                <a:avLst/>
              </a:prstGeom>
              <a:blipFill>
                <a:blip r:embed="rId12"/>
                <a:stretch>
                  <a:fillRect t="-14130" b="-4021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/>
              <p:nvPr/>
            </p:nvSpPr>
            <p:spPr>
              <a:xfrm>
                <a:off x="8626092" y="3254975"/>
                <a:ext cx="787345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altLang="ko-K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0" name="TextBox 139">
                <a:extLst>
                  <a:ext uri="{FF2B5EF4-FFF2-40B4-BE49-F238E27FC236}">
                    <a16:creationId xmlns:a16="http://schemas.microsoft.com/office/drawing/2014/main" id="{F767EE40-BA36-49C6-A16E-C4B0B4989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6092" y="3254975"/>
                <a:ext cx="787345" cy="558348"/>
              </a:xfrm>
              <a:prstGeom prst="rect">
                <a:avLst/>
              </a:prstGeom>
              <a:blipFill>
                <a:blip r:embed="rId13"/>
                <a:stretch>
                  <a:fillRect t="-6522" b="-4891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직사각형 140"/>
              <p:cNvSpPr/>
              <p:nvPr/>
            </p:nvSpPr>
            <p:spPr>
              <a:xfrm>
                <a:off x="7848148" y="3340736"/>
                <a:ext cx="69281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ko-KR" altLang="en-US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1" name="직사각형 1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8148" y="3340736"/>
                <a:ext cx="692817" cy="6463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2" name="그림 141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7981474" y="344993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43" name="TextBox 142">
            <a:extLst>
              <a:ext uri="{FF2B5EF4-FFF2-40B4-BE49-F238E27FC236}">
                <a16:creationId xmlns:a16="http://schemas.microsoft.com/office/drawing/2014/main" id="{F767EE40-BA36-49C6-A16E-C4B0B4989FC1}"/>
              </a:ext>
            </a:extLst>
          </p:cNvPr>
          <p:cNvSpPr txBox="1"/>
          <p:nvPr/>
        </p:nvSpPr>
        <p:spPr>
          <a:xfrm>
            <a:off x="6406046" y="3254975"/>
            <a:ext cx="78734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(2)</a:t>
            </a:r>
            <a:endParaRPr lang="ko-KR" altLang="en-US" dirty="0">
              <a:solidFill>
                <a:schemeClr val="tx1"/>
              </a:solidFill>
            </a:endParaRPr>
          </a:p>
        </p:txBody>
      </p:sp>
      <p:grpSp>
        <p:nvGrpSpPr>
          <p:cNvPr id="8" name="그룹 30">
            <a:extLst>
              <a:ext uri="{FF2B5EF4-FFF2-40B4-BE49-F238E27FC236}">
                <a16:creationId xmlns:a16="http://schemas.microsoft.com/office/drawing/2014/main" id="{674573BC-E71C-A06C-F8B7-580A75C717DD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B285BCB2-7D49-4D75-F45C-952E4F6EC311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1636B5E0-4F33-B0BA-9FC2-8D3AA86BAF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924CB88D-E659-46F4-B4A4-2363E0270E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A631985-E786-5152-E33F-E8E14E8B7570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5CBD8FC4-2CE2-EEBF-E614-234B61772E31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분수와 소수</a:t>
            </a:r>
          </a:p>
        </p:txBody>
      </p:sp>
    </p:spTree>
    <p:extLst>
      <p:ext uri="{BB962C8B-B14F-4D97-AF65-F5344CB8AC3E}">
        <p14:creationId xmlns:p14="http://schemas.microsoft.com/office/powerpoint/2010/main" val="224401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4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직사각형 48"/>
          <p:cNvSpPr/>
          <p:nvPr/>
        </p:nvSpPr>
        <p:spPr>
          <a:xfrm>
            <a:off x="4511824" y="3957823"/>
            <a:ext cx="1320184" cy="1044116"/>
          </a:xfrm>
          <a:prstGeom prst="rect">
            <a:avLst/>
          </a:prstGeom>
          <a:solidFill>
            <a:srgbClr val="F6AD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4511824" y="2924944"/>
            <a:ext cx="3312368" cy="1044116"/>
          </a:xfrm>
          <a:prstGeom prst="rect">
            <a:avLst/>
          </a:prstGeom>
          <a:solidFill>
            <a:srgbClr val="F6AD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83CE18-5821-5A5F-1682-B6668401AD16}"/>
                  </a:ext>
                </a:extLst>
              </p:cNvPr>
              <p:cNvSpPr txBox="1"/>
              <p:nvPr/>
            </p:nvSpPr>
            <p:spPr>
              <a:xfrm>
                <a:off x="1343396" y="1340768"/>
                <a:ext cx="10428230" cy="914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defRPr/>
                </a:pPr>
                <a:r>
                  <a:rPr lang="ko-KR" altLang="en-US" sz="3600" b="1" spc="-300" dirty="0">
                    <a:solidFill>
                      <a:sysClr val="windowText" lastClr="000000"/>
                    </a:solidFill>
                  </a:rPr>
                  <a:t>전체의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6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altLang="ko-KR" sz="3600" b="1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>
                    <a:solidFill>
                      <a:sysClr val="windowText" lastClr="000000"/>
                    </a:solidFill>
                  </a:rPr>
                  <a:t>만큼 색칠하고</a:t>
                </a:r>
                <a:r>
                  <a:rPr lang="en-US" altLang="ko-KR" sz="3600" b="1" spc="-300" dirty="0">
                    <a:solidFill>
                      <a:sysClr val="windowText" lastClr="000000"/>
                    </a:solidFill>
                  </a:rPr>
                  <a:t>, </a:t>
                </a:r>
                <a:r>
                  <a:rPr lang="ko-KR" altLang="en-US" sz="3600" b="1" spc="-300" dirty="0">
                    <a:solidFill>
                      <a:sysClr val="windowText" lastClr="000000"/>
                    </a:solidFill>
                  </a:rPr>
                  <a:t>색칠하고 남은 부분을 소수로 써 보세요</a:t>
                </a:r>
                <a:r>
                  <a:rPr lang="en-US" altLang="ko-KR" sz="3600" b="1" spc="-300" dirty="0">
                    <a:solidFill>
                      <a:sysClr val="windowText" lastClr="000000"/>
                    </a:solidFill>
                  </a:rPr>
                  <a:t>.</a:t>
                </a:r>
                <a:endParaRPr kumimoji="0" lang="ko-KR" altLang="en-US" sz="36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D83CE18-5821-5A5F-1682-B6668401A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3396" y="1340768"/>
                <a:ext cx="10428230" cy="914400"/>
              </a:xfrm>
              <a:prstGeom prst="rect">
                <a:avLst/>
              </a:prstGeom>
              <a:blipFill>
                <a:blip r:embed="rId2"/>
                <a:stretch>
                  <a:fillRect l="-2630" t="-4000" r="-175" b="-76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36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58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9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25" name="그림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200" y="1458000"/>
            <a:ext cx="537554" cy="517645"/>
          </a:xfrm>
          <a:prstGeom prst="rect">
            <a:avLst/>
          </a:prstGeom>
        </p:spPr>
      </p:pic>
      <p:grpSp>
        <p:nvGrpSpPr>
          <p:cNvPr id="12" name="그룹 11"/>
          <p:cNvGrpSpPr/>
          <p:nvPr/>
        </p:nvGrpSpPr>
        <p:grpSpPr>
          <a:xfrm>
            <a:off x="4511824" y="2924944"/>
            <a:ext cx="3312368" cy="2088232"/>
            <a:chOff x="4439816" y="4734713"/>
            <a:chExt cx="3312368" cy="2088232"/>
          </a:xfrm>
        </p:grpSpPr>
        <p:cxnSp>
          <p:nvCxnSpPr>
            <p:cNvPr id="5" name="직선 연결선 4"/>
            <p:cNvCxnSpPr/>
            <p:nvPr/>
          </p:nvCxnSpPr>
          <p:spPr>
            <a:xfrm>
              <a:off x="5112000" y="4734713"/>
              <a:ext cx="0" cy="2088232"/>
            </a:xfrm>
            <a:prstGeom prst="line">
              <a:avLst/>
            </a:prstGeom>
            <a:ln w="158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연결선 29"/>
            <p:cNvCxnSpPr/>
            <p:nvPr/>
          </p:nvCxnSpPr>
          <p:spPr>
            <a:xfrm>
              <a:off x="5760000" y="4734713"/>
              <a:ext cx="0" cy="2088232"/>
            </a:xfrm>
            <a:prstGeom prst="line">
              <a:avLst/>
            </a:prstGeom>
            <a:ln w="158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직선 연결선 30"/>
            <p:cNvCxnSpPr/>
            <p:nvPr/>
          </p:nvCxnSpPr>
          <p:spPr>
            <a:xfrm>
              <a:off x="6426000" y="4734713"/>
              <a:ext cx="0" cy="2088232"/>
            </a:xfrm>
            <a:prstGeom prst="line">
              <a:avLst/>
            </a:prstGeom>
            <a:ln w="158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/>
          </p:nvCxnSpPr>
          <p:spPr>
            <a:xfrm>
              <a:off x="7092000" y="4734713"/>
              <a:ext cx="0" cy="2088232"/>
            </a:xfrm>
            <a:prstGeom prst="line">
              <a:avLst/>
            </a:prstGeom>
            <a:ln w="158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32"/>
            <p:cNvCxnSpPr>
              <a:stCxn id="3" idx="1"/>
              <a:endCxn id="3" idx="3"/>
            </p:cNvCxnSpPr>
            <p:nvPr/>
          </p:nvCxnSpPr>
          <p:spPr>
            <a:xfrm>
              <a:off x="4439816" y="5778829"/>
              <a:ext cx="3312368" cy="0"/>
            </a:xfrm>
            <a:prstGeom prst="line">
              <a:avLst/>
            </a:prstGeom>
            <a:ln w="158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직사각형 2"/>
            <p:cNvSpPr/>
            <p:nvPr/>
          </p:nvSpPr>
          <p:spPr>
            <a:xfrm>
              <a:off x="4439816" y="4734713"/>
              <a:ext cx="3312368" cy="2088232"/>
            </a:xfrm>
            <a:prstGeom prst="rect">
              <a:avLst/>
            </a:prstGeom>
            <a:noFill/>
            <a:ln w="41275" cap="rnd">
              <a:solidFill>
                <a:srgbClr val="F3733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ko-KR" altLang="en-US" b="1" dirty="0"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48" name="타원 47">
            <a:extLst>
              <a:ext uri="{FF2B5EF4-FFF2-40B4-BE49-F238E27FC236}">
                <a16:creationId xmlns:a16="http://schemas.microsoft.com/office/drawing/2014/main" id="{79DC6452-0FE6-8A56-A807-02C95DBF1FC2}"/>
              </a:ext>
            </a:extLst>
          </p:cNvPr>
          <p:cNvSpPr/>
          <p:nvPr/>
        </p:nvSpPr>
        <p:spPr>
          <a:xfrm>
            <a:off x="3891606" y="2906831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pic>
        <p:nvPicPr>
          <p:cNvPr id="50" name="그림 49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22761" y="372004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5200B10D-6603-066C-F1CA-4B0909FB6C46}"/>
              </a:ext>
            </a:extLst>
          </p:cNvPr>
          <p:cNvSpPr txBox="1"/>
          <p:nvPr/>
        </p:nvSpPr>
        <p:spPr>
          <a:xfrm>
            <a:off x="7851577" y="5230376"/>
            <a:ext cx="3550823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5D4320C-7185-3378-CBAE-C21A2B8D852C}"/>
              </a:ext>
            </a:extLst>
          </p:cNvPr>
          <p:cNvSpPr txBox="1"/>
          <p:nvPr/>
        </p:nvSpPr>
        <p:spPr>
          <a:xfrm>
            <a:off x="8403175" y="5279620"/>
            <a:ext cx="24367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0.3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62" name="그림 61">
            <a:extLst>
              <a:ext uri="{FF2B5EF4-FFF2-40B4-BE49-F238E27FC236}">
                <a16:creationId xmlns:a16="http://schemas.microsoft.com/office/drawing/2014/main" id="{0F436EDB-CB36-5BB5-CCE2-291A9D6B15AB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9367147" y="535379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0" name="그룹 30">
            <a:extLst>
              <a:ext uri="{FF2B5EF4-FFF2-40B4-BE49-F238E27FC236}">
                <a16:creationId xmlns:a16="http://schemas.microsoft.com/office/drawing/2014/main" id="{9D7E8696-5ECE-D965-FEF5-CFAF0704DEE9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E2066E65-C427-300E-F647-E9C1B183C657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5" name="그래픽 60">
                <a:extLst>
                  <a:ext uri="{FF2B5EF4-FFF2-40B4-BE49-F238E27FC236}">
                    <a16:creationId xmlns:a16="http://schemas.microsoft.com/office/drawing/2014/main" id="{74434814-9935-5006-05E7-8B9595C978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6" name="그림 28">
                <a:extLst>
                  <a:ext uri="{FF2B5EF4-FFF2-40B4-BE49-F238E27FC236}">
                    <a16:creationId xmlns:a16="http://schemas.microsoft.com/office/drawing/2014/main" id="{A7297FE4-4FEB-85ED-D511-28A77C996F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5191946-9E3B-D788-B105-6429D413BBE7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9DE6242B-136E-A75D-A79C-103D058DAF5F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분수와 소수</a:t>
            </a:r>
          </a:p>
        </p:txBody>
      </p:sp>
    </p:spTree>
    <p:extLst>
      <p:ext uri="{BB962C8B-B14F-4D97-AF65-F5344CB8AC3E}">
        <p14:creationId xmlns:p14="http://schemas.microsoft.com/office/powerpoint/2010/main" val="96920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4" grpId="0" animBg="1"/>
      <p:bldP spid="48" grpId="0" animBg="1"/>
      <p:bldP spid="6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잘못 설명한 것을 찾아 바르게 고쳐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37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77" name="그룹 76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78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9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pic>
        <p:nvPicPr>
          <p:cNvPr id="48" name="그림 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200" y="1458000"/>
            <a:ext cx="537554" cy="517645"/>
          </a:xfrm>
          <a:prstGeom prst="rect">
            <a:avLst/>
          </a:prstGeom>
        </p:spPr>
      </p:pic>
      <p:sp>
        <p:nvSpPr>
          <p:cNvPr id="50" name="사각형: 둥근 모서리 3">
            <a:extLst>
              <a:ext uri="{FF2B5EF4-FFF2-40B4-BE49-F238E27FC236}">
                <a16:creationId xmlns:a16="http://schemas.microsoft.com/office/drawing/2014/main" id="{6463DE89-8CCE-AE2F-D00E-539D7F17DDC4}"/>
              </a:ext>
            </a:extLst>
          </p:cNvPr>
          <p:cNvSpPr/>
          <p:nvPr/>
        </p:nvSpPr>
        <p:spPr>
          <a:xfrm>
            <a:off x="3316747" y="2294979"/>
            <a:ext cx="5669578" cy="2232248"/>
          </a:xfrm>
          <a:prstGeom prst="roundRect">
            <a:avLst>
              <a:gd name="adj" fmla="val 12332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ko-KR" altLang="en-US" b="1" spc="-300" dirty="0"/>
          </a:p>
        </p:txBody>
      </p:sp>
      <p:grpSp>
        <p:nvGrpSpPr>
          <p:cNvPr id="56" name="그룹 55"/>
          <p:cNvGrpSpPr/>
          <p:nvPr/>
        </p:nvGrpSpPr>
        <p:grpSpPr>
          <a:xfrm>
            <a:off x="3719736" y="2417291"/>
            <a:ext cx="4752528" cy="2001692"/>
            <a:chOff x="4079776" y="2230778"/>
            <a:chExt cx="4752528" cy="2001692"/>
          </a:xfrm>
        </p:grpSpPr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86934DA-A915-4420-6AB1-A8921ED628B0}"/>
                </a:ext>
              </a:extLst>
            </p:cNvPr>
            <p:cNvSpPr txBox="1"/>
            <p:nvPr/>
          </p:nvSpPr>
          <p:spPr>
            <a:xfrm>
              <a:off x="4079776" y="2230778"/>
              <a:ext cx="4323399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  <a:defRPr/>
              </a:pPr>
              <a:r>
                <a: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㉠ </a:t>
              </a:r>
              <a:r>
                <a:rPr kumimoji="0" lang="en-US" altLang="ko-KR" sz="32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0.5</a:t>
              </a:r>
              <a:r>
                <a: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는</a:t>
              </a:r>
              <a:r>
                <a:rPr lang="en-US" altLang="ko-KR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 0.1</a:t>
              </a:r>
              <a:r>
                <a:rPr lang="ko-KR" altLang="en-US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이 </a:t>
              </a:r>
              <a:r>
                <a:rPr lang="en-US" altLang="ko-KR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5</a:t>
              </a:r>
              <a:r>
                <a:rPr lang="ko-KR" altLang="en-US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개입니다</a:t>
              </a:r>
              <a:r>
                <a:rPr lang="en-US" altLang="ko-KR" sz="32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.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286934DA-A915-4420-6AB1-A8921ED628B0}"/>
                    </a:ext>
                  </a:extLst>
                </p:cNvPr>
                <p:cNvSpPr txBox="1"/>
                <p:nvPr/>
              </p:nvSpPr>
              <p:spPr>
                <a:xfrm>
                  <a:off x="4079776" y="2764291"/>
                  <a:ext cx="4608512" cy="606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noAutofit/>
                </a:bodyPr>
                <a:lstStyle/>
                <a:p>
                  <a:pPr lvl="0">
                    <a:lnSpc>
                      <a:spcPct val="120000"/>
                    </a:lnSpc>
                    <a:defRPr/>
                  </a:pPr>
                  <a:r>
                    <a:rPr kumimoji="0" lang="ko-KR" altLang="en-US" sz="3200" b="1" i="0" u="none" strike="noStrike" kern="1200" cap="none" spc="-30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맑은 고딕" panose="020F0502020204030204"/>
                      <a:ea typeface="맑은 고딕" panose="020B0503020000020004" pitchFamily="50" charset="-127"/>
                    </a:rPr>
                    <a:t>㉡ </a:t>
                  </a:r>
                  <a:r>
                    <a:rPr kumimoji="0" lang="en-US" altLang="ko-KR" sz="3200" b="1" i="0" u="none" strike="noStrike" kern="1200" cap="none" spc="-30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맑은 고딕" panose="020F0502020204030204"/>
                      <a:ea typeface="맑은 고딕" panose="020B0503020000020004" pitchFamily="50" charset="-127"/>
                    </a:rPr>
                    <a:t>0.3</a:t>
                  </a:r>
                  <a:r>
                    <a:rPr kumimoji="0" lang="ko-KR" altLang="en-US" sz="3200" b="1" i="0" u="none" strike="noStrike" kern="1200" cap="none" spc="-30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맑은 고딕" panose="020F0502020204030204"/>
                      <a:ea typeface="맑은 고딕" panose="020B0503020000020004" pitchFamily="50" charset="-127"/>
                    </a:rPr>
                    <a:t>은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ko-KR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altLang="ko-KR" sz="32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sz="32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altLang="ko-KR" sz="32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a14:m>
                  <a:r>
                    <a:rPr kumimoji="0" lang="ko-KR" altLang="en-US" sz="3200" b="1" i="0" u="none" strike="noStrike" kern="1200" cap="none" spc="-30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맑은 고딕" panose="020F0502020204030204"/>
                      <a:ea typeface="맑은 고딕" panose="020B0503020000020004" pitchFamily="50" charset="-127"/>
                    </a:rPr>
                    <a:t>보다 더 큽니다</a:t>
                  </a:r>
                  <a:r>
                    <a:rPr kumimoji="0" lang="en-US" altLang="ko-KR" sz="3200" b="1" i="0" u="none" strike="noStrike" kern="1200" cap="none" spc="-30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맑은 고딕" panose="020F0502020204030204"/>
                      <a:ea typeface="맑은 고딕" panose="020B0503020000020004" pitchFamily="50" charset="-127"/>
                    </a:rPr>
                    <a:t>. </a:t>
                  </a:r>
                  <a:r>
                    <a:rPr kumimoji="0" lang="ko-KR" altLang="en-US" sz="3200" b="1" i="0" u="none" strike="noStrike" kern="1200" cap="none" spc="-30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맑은 고딕" panose="020F0502020204030204"/>
                      <a:ea typeface="맑은 고딕" panose="020B0503020000020004" pitchFamily="50" charset="-127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286934DA-A915-4420-6AB1-A8921ED628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9776" y="2764291"/>
                  <a:ext cx="4608512" cy="606695"/>
                </a:xfrm>
                <a:prstGeom prst="rect">
                  <a:avLst/>
                </a:prstGeom>
                <a:blipFill>
                  <a:blip r:embed="rId7"/>
                  <a:stretch>
                    <a:fillRect l="-5291" r="-2778" b="-54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86934DA-A915-4420-6AB1-A8921ED628B0}"/>
                </a:ext>
              </a:extLst>
            </p:cNvPr>
            <p:cNvSpPr txBox="1"/>
            <p:nvPr/>
          </p:nvSpPr>
          <p:spPr>
            <a:xfrm>
              <a:off x="4079776" y="3625775"/>
              <a:ext cx="4752528" cy="60669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  <a:defRPr/>
              </a:pPr>
              <a:r>
                <a: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㉢</a:t>
              </a:r>
              <a:r>
                <a:rPr kumimoji="0" lang="ko-KR" altLang="en-US" sz="3200" b="1" i="0" u="none" strike="noStrike" kern="1200" cap="none" spc="-300" normalizeH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 </a:t>
              </a:r>
              <a:r>
                <a:rPr kumimoji="0" lang="en-US" altLang="ko-KR" sz="3200" b="1" i="0" u="none" strike="noStrike" kern="1200" cap="none" spc="-300" normalizeH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0.7</a:t>
              </a:r>
              <a:r>
                <a:rPr kumimoji="0" lang="ko-KR" altLang="en-US" sz="3200" b="1" i="0" u="none" strike="noStrike" kern="1200" cap="none" spc="-300" normalizeH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은 </a:t>
              </a:r>
              <a:r>
                <a:rPr kumimoji="0" lang="en-US" altLang="ko-KR" sz="3200" b="1" i="0" u="none" strike="noStrike" kern="1200" cap="none" spc="-300" normalizeH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0.9</a:t>
              </a:r>
              <a:r>
                <a:rPr kumimoji="0" lang="ko-KR" altLang="en-US" sz="3200" b="1" i="0" u="none" strike="noStrike" kern="1200" cap="none" spc="-300" normalizeH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보다 더 작습니다</a:t>
              </a:r>
              <a:r>
                <a:rPr kumimoji="0" lang="en-US" altLang="ko-KR" sz="3200" b="1" i="0" u="none" strike="noStrike" kern="1200" cap="none" spc="-300" normalizeH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. </a:t>
              </a:r>
              <a:endPara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5200B10D-6603-066C-F1CA-4B0909FB6C46}"/>
              </a:ext>
            </a:extLst>
          </p:cNvPr>
          <p:cNvSpPr txBox="1"/>
          <p:nvPr/>
        </p:nvSpPr>
        <p:spPr>
          <a:xfrm>
            <a:off x="7851577" y="4495030"/>
            <a:ext cx="3550823" cy="68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5D4320C-7185-3378-CBAE-C21A2B8D852C}"/>
              </a:ext>
            </a:extLst>
          </p:cNvPr>
          <p:cNvSpPr txBox="1"/>
          <p:nvPr/>
        </p:nvSpPr>
        <p:spPr>
          <a:xfrm>
            <a:off x="8403175" y="4544274"/>
            <a:ext cx="24367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3200" b="1" dirty="0">
                <a:solidFill>
                  <a:srgbClr val="FF0000"/>
                </a:solidFill>
              </a:rPr>
              <a:t>㉡</a:t>
            </a:r>
          </a:p>
        </p:txBody>
      </p:sp>
      <p:pic>
        <p:nvPicPr>
          <p:cNvPr id="62" name="그림 61">
            <a:extLst>
              <a:ext uri="{FF2B5EF4-FFF2-40B4-BE49-F238E27FC236}">
                <a16:creationId xmlns:a16="http://schemas.microsoft.com/office/drawing/2014/main" id="{0F436EDB-CB36-5BB5-CCE2-291A9D6B15AB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9367147" y="461844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3" name="그룹 62">
            <a:extLst>
              <a:ext uri="{FF2B5EF4-FFF2-40B4-BE49-F238E27FC236}">
                <a16:creationId xmlns:a16="http://schemas.microsoft.com/office/drawing/2014/main" id="{EBA1DA17-A9EA-4F07-6BBA-6DC3F5A58BBC}"/>
              </a:ext>
            </a:extLst>
          </p:cNvPr>
          <p:cNvGrpSpPr/>
          <p:nvPr/>
        </p:nvGrpSpPr>
        <p:grpSpPr>
          <a:xfrm>
            <a:off x="3461956" y="5063050"/>
            <a:ext cx="7940444" cy="873381"/>
            <a:chOff x="1252360" y="3099231"/>
            <a:chExt cx="7940444" cy="873381"/>
          </a:xfrm>
        </p:grpSpPr>
        <p:sp>
          <p:nvSpPr>
            <p:cNvPr id="64" name="타원 63">
              <a:extLst>
                <a:ext uri="{FF2B5EF4-FFF2-40B4-BE49-F238E27FC236}">
                  <a16:creationId xmlns:a16="http://schemas.microsoft.com/office/drawing/2014/main" id="{E149FAB5-1AF4-3479-286D-F8D1D27BC5D2}"/>
                </a:ext>
              </a:extLst>
            </p:cNvPr>
            <p:cNvSpPr/>
            <p:nvPr/>
          </p:nvSpPr>
          <p:spPr>
            <a:xfrm>
              <a:off x="1252360" y="3284428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20AF31F4-27E7-EC0F-2A0C-9F15764D644A}"/>
                    </a:ext>
                  </a:extLst>
                </p:cNvPr>
                <p:cNvSpPr txBox="1"/>
                <p:nvPr/>
              </p:nvSpPr>
              <p:spPr>
                <a:xfrm>
                  <a:off x="1755479" y="3099231"/>
                  <a:ext cx="7437325" cy="87338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lvl="0">
                    <a:lnSpc>
                      <a:spcPct val="110000"/>
                    </a:lnSpc>
                    <a:defRPr/>
                  </a:pPr>
                  <a:r>
                    <a:rPr lang="en-US" altLang="ko-KR" sz="3200" b="1" spc="-300" dirty="0">
                      <a:solidFill>
                        <a:srgbClr val="FF0000"/>
                      </a:solidFill>
                    </a:rPr>
                    <a:t>0.3</a:t>
                  </a:r>
                  <a:r>
                    <a:rPr lang="ko-KR" altLang="en-US" sz="3200" b="1" spc="-300" dirty="0">
                      <a:solidFill>
                        <a:srgbClr val="FF0000"/>
                      </a:solidFill>
                    </a:rPr>
                    <a:t>은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ko-KR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altLang="ko-KR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en-US" altLang="ko-KR" sz="3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a14:m>
                  <a:r>
                    <a:rPr lang="ko-KR" altLang="en-US" sz="3200" b="1" spc="-300" dirty="0">
                      <a:solidFill>
                        <a:srgbClr val="FF0000"/>
                      </a:solidFill>
                    </a:rPr>
                    <a:t>보다 더 작습니다</a:t>
                  </a:r>
                  <a:r>
                    <a:rPr lang="en-US" altLang="ko-KR" sz="3200" b="1" spc="-300" dirty="0">
                      <a:solidFill>
                        <a:srgbClr val="FF0000"/>
                      </a:solidFill>
                    </a:rPr>
                    <a:t>. </a:t>
                  </a:r>
                  <a:endParaRPr kumimoji="0" lang="ko-KR" altLang="en-US" sz="3200" b="1" i="0" u="none" strike="noStrike" kern="1200" cap="none" spc="-30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</a:endParaRPr>
                </a:p>
              </p:txBody>
            </p:sp>
          </mc:Choice>
          <mc:Fallback xmlns=""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20AF31F4-27E7-EC0F-2A0C-9F15764D64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5479" y="3099231"/>
                  <a:ext cx="7437325" cy="873381"/>
                </a:xfrm>
                <a:prstGeom prst="rect">
                  <a:avLst/>
                </a:prstGeom>
                <a:blipFill>
                  <a:blip r:embed="rId9"/>
                  <a:stretch>
                    <a:fillRect l="-2049" b="-8392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82" name="직선 연결선 81">
            <a:extLst>
              <a:ext uri="{FF2B5EF4-FFF2-40B4-BE49-F238E27FC236}">
                <a16:creationId xmlns:a16="http://schemas.microsoft.com/office/drawing/2014/main" id="{881007E3-A8F7-DA3F-EAC6-19CD1748A118}"/>
              </a:ext>
            </a:extLst>
          </p:cNvPr>
          <p:cNvCxnSpPr/>
          <p:nvPr/>
        </p:nvCxnSpPr>
        <p:spPr>
          <a:xfrm>
            <a:off x="1026957" y="5988789"/>
            <a:ext cx="10543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화살표: 오각형 53">
            <a:extLst>
              <a:ext uri="{FF2B5EF4-FFF2-40B4-BE49-F238E27FC236}">
                <a16:creationId xmlns:a16="http://schemas.microsoft.com/office/drawing/2014/main" id="{6C49EDD3-36AB-0795-FFFA-03E56E34C47B}"/>
              </a:ext>
            </a:extLst>
          </p:cNvPr>
          <p:cNvSpPr/>
          <p:nvPr/>
        </p:nvSpPr>
        <p:spPr>
          <a:xfrm>
            <a:off x="1041226" y="5341759"/>
            <a:ext cx="2246462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바르게 고치기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D4453143-2DCE-AF12-A94D-EB638F0CDF1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7104112" y="532870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9" name="그룹 30">
            <a:extLst>
              <a:ext uri="{FF2B5EF4-FFF2-40B4-BE49-F238E27FC236}">
                <a16:creationId xmlns:a16="http://schemas.microsoft.com/office/drawing/2014/main" id="{6427DF45-10DE-07E5-77D7-DCBE5574FD9D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0" name="그룹 26">
              <a:extLst>
                <a:ext uri="{FF2B5EF4-FFF2-40B4-BE49-F238E27FC236}">
                  <a16:creationId xmlns:a16="http://schemas.microsoft.com/office/drawing/2014/main" id="{6B5DEA2C-9A46-8F69-765E-77C0515F7C10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13E0F2CE-5EE6-BE8C-B67F-2B0FE9EDBC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3" name="그림 28">
                <a:extLst>
                  <a:ext uri="{FF2B5EF4-FFF2-40B4-BE49-F238E27FC236}">
                    <a16:creationId xmlns:a16="http://schemas.microsoft.com/office/drawing/2014/main" id="{216DF205-6B9F-6A53-C3B0-3A8B16F89A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04494B7-0256-FA4D-09A9-9D8346E4475C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957FBA6-2E57-396B-3361-2AD9AE1C527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C165A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C165A7"/>
                </a:solidFill>
              </a:rPr>
              <a:t>6. </a:t>
            </a:r>
            <a:r>
              <a:rPr lang="ko-KR" altLang="en-US" sz="2400" b="1" spc="-300" dirty="0">
                <a:solidFill>
                  <a:srgbClr val="C165A7"/>
                </a:solidFill>
              </a:rPr>
              <a:t>분수와 소수</a:t>
            </a:r>
          </a:p>
        </p:txBody>
      </p:sp>
    </p:spTree>
    <p:extLst>
      <p:ext uri="{BB962C8B-B14F-4D97-AF65-F5344CB8AC3E}">
        <p14:creationId xmlns:p14="http://schemas.microsoft.com/office/powerpoint/2010/main" val="89847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230163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꽃밭에 장미가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165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송이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튤립이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296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송이 있습니다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꽃밭에 있는 장미와 튤립은 모두 몇 송이인지 구해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aphicFrame>
        <p:nvGraphicFramePr>
          <p:cNvPr id="32" name="표 31">
            <a:extLst>
              <a:ext uri="{FF2B5EF4-FFF2-40B4-BE49-F238E27FC236}">
                <a16:creationId xmlns:a16="http://schemas.microsoft.com/office/drawing/2014/main" id="{1C0A2CFC-8A11-70F7-F39D-F457578622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198472"/>
              </p:ext>
            </p:extLst>
          </p:nvPr>
        </p:nvGraphicFramePr>
        <p:xfrm>
          <a:off x="9667839" y="4031139"/>
          <a:ext cx="90283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461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graphicFrame>
        <p:nvGraphicFramePr>
          <p:cNvPr id="33" name="표 20">
            <a:extLst>
              <a:ext uri="{FF2B5EF4-FFF2-40B4-BE49-F238E27FC236}">
                <a16:creationId xmlns:a16="http://schemas.microsoft.com/office/drawing/2014/main" id="{AEED3F31-68AD-95F4-7E3B-5E897B3E0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922224"/>
              </p:ext>
            </p:extLst>
          </p:nvPr>
        </p:nvGraphicFramePr>
        <p:xfrm>
          <a:off x="8429921" y="2636912"/>
          <a:ext cx="3295546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5546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165+296=461</a:t>
                      </a:r>
                    </a:p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3200" dirty="0">
                          <a:solidFill>
                            <a:srgbClr val="FF0000"/>
                          </a:solidFill>
                        </a:rPr>
                        <a:t>또는 </a:t>
                      </a: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165+296)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pic>
        <p:nvPicPr>
          <p:cNvPr id="34" name="그림 33">
            <a:extLst>
              <a:ext uri="{FF2B5EF4-FFF2-40B4-BE49-F238E27FC236}">
                <a16:creationId xmlns:a16="http://schemas.microsoft.com/office/drawing/2014/main" id="{C7A4C0A2-E4F7-6FE4-41F4-522C78946F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622413" y="3089066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5" name="그림 34">
            <a:extLst>
              <a:ext uri="{FF2B5EF4-FFF2-40B4-BE49-F238E27FC236}">
                <a16:creationId xmlns:a16="http://schemas.microsoft.com/office/drawing/2014/main" id="{D77FE171-1B80-D29E-D011-0ADE36E444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835868" y="400550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37" name="직선 연결선 36">
            <a:extLst>
              <a:ext uri="{FF2B5EF4-FFF2-40B4-BE49-F238E27FC236}">
                <a16:creationId xmlns:a16="http://schemas.microsoft.com/office/drawing/2014/main" id="{21E482F9-B036-B560-CBC9-B82B09BC31AA}"/>
              </a:ext>
            </a:extLst>
          </p:cNvPr>
          <p:cNvCxnSpPr>
            <a:cxnSpLocks/>
          </p:cNvCxnSpPr>
          <p:nvPr/>
        </p:nvCxnSpPr>
        <p:spPr>
          <a:xfrm>
            <a:off x="8429920" y="3724555"/>
            <a:ext cx="329554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직선 연결선 37">
            <a:extLst>
              <a:ext uri="{FF2B5EF4-FFF2-40B4-BE49-F238E27FC236}">
                <a16:creationId xmlns:a16="http://schemas.microsoft.com/office/drawing/2014/main" id="{63C8C50F-22DF-BD83-0CEC-DBA941878FCB}"/>
              </a:ext>
            </a:extLst>
          </p:cNvPr>
          <p:cNvCxnSpPr>
            <a:cxnSpLocks/>
          </p:cNvCxnSpPr>
          <p:nvPr/>
        </p:nvCxnSpPr>
        <p:spPr>
          <a:xfrm>
            <a:off x="9336360" y="4617947"/>
            <a:ext cx="15657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화살표: 오각형 38">
            <a:extLst>
              <a:ext uri="{FF2B5EF4-FFF2-40B4-BE49-F238E27FC236}">
                <a16:creationId xmlns:a16="http://schemas.microsoft.com/office/drawing/2014/main" id="{97E1128E-1064-BE96-4AB6-7B64EF53649B}"/>
              </a:ext>
            </a:extLst>
          </p:cNvPr>
          <p:cNvSpPr/>
          <p:nvPr/>
        </p:nvSpPr>
        <p:spPr>
          <a:xfrm>
            <a:off x="7392144" y="3146772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식</a:t>
            </a:r>
          </a:p>
        </p:txBody>
      </p:sp>
      <p:sp>
        <p:nvSpPr>
          <p:cNvPr id="40" name="화살표: 오각형 39">
            <a:extLst>
              <a:ext uri="{FF2B5EF4-FFF2-40B4-BE49-F238E27FC236}">
                <a16:creationId xmlns:a16="http://schemas.microsoft.com/office/drawing/2014/main" id="{C276770F-979C-C890-9166-2F4AA6614B2D}"/>
              </a:ext>
            </a:extLst>
          </p:cNvPr>
          <p:cNvSpPr/>
          <p:nvPr/>
        </p:nvSpPr>
        <p:spPr>
          <a:xfrm>
            <a:off x="8280170" y="4040164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graphicFrame>
        <p:nvGraphicFramePr>
          <p:cNvPr id="41" name="표 40">
            <a:extLst>
              <a:ext uri="{FF2B5EF4-FFF2-40B4-BE49-F238E27FC236}">
                <a16:creationId xmlns:a16="http://schemas.microsoft.com/office/drawing/2014/main" id="{4E4F2011-0762-1E21-BCB8-F60E95260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746276"/>
              </p:ext>
            </p:extLst>
          </p:nvPr>
        </p:nvGraphicFramePr>
        <p:xfrm>
          <a:off x="10721014" y="4074329"/>
          <a:ext cx="1220931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0931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>
                          <a:solidFill>
                            <a:schemeClr val="tx1"/>
                          </a:solidFill>
                        </a:rPr>
                        <a:t>송이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6" name="사각형: 둥근 모서리 45">
            <a:hlinkClick r:id="rId5" action="ppaction://hlinksldjump"/>
            <a:extLst>
              <a:ext uri="{FF2B5EF4-FFF2-40B4-BE49-F238E27FC236}">
                <a16:creationId xmlns:a16="http://schemas.microsoft.com/office/drawing/2014/main" id="{43A67297-F39A-2EB0-5C6C-A3BBCE2B51CA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2" name="사각형: 둥근 모서리 1">
            <a:hlinkClick r:id="rId6" action="ppaction://hlinksldjump"/>
            <a:extLst>
              <a:ext uri="{FF2B5EF4-FFF2-40B4-BE49-F238E27FC236}">
                <a16:creationId xmlns:a16="http://schemas.microsoft.com/office/drawing/2014/main" id="{928B6376-5E15-D737-1B41-3F3FE2A12F4E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45" name="그림 4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200" y="1458000"/>
            <a:ext cx="512213" cy="512213"/>
          </a:xfrm>
          <a:prstGeom prst="rect">
            <a:avLst/>
          </a:prstGeom>
        </p:spPr>
      </p:pic>
      <p:grpSp>
        <p:nvGrpSpPr>
          <p:cNvPr id="9" name="그룹 30">
            <a:extLst>
              <a:ext uri="{FF2B5EF4-FFF2-40B4-BE49-F238E27FC236}">
                <a16:creationId xmlns:a16="http://schemas.microsoft.com/office/drawing/2014/main" id="{8D80ABD8-A7BD-65F8-41F8-2470642B45CE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0" name="그룹 26">
              <a:extLst>
                <a:ext uri="{FF2B5EF4-FFF2-40B4-BE49-F238E27FC236}">
                  <a16:creationId xmlns:a16="http://schemas.microsoft.com/office/drawing/2014/main" id="{EEB58BFF-FEA4-F719-FF82-5EF20B599699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E81836FA-55F5-BDF0-9241-B79D28E044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245627C7-89FF-659C-F5B3-D106E4345D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56264399-D645-6D12-4423-15688D9D1900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90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5FBAD96-B57B-0F03-BC27-C9EB921DF805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덧셈과 뺄셈</a:t>
            </a:r>
          </a:p>
        </p:txBody>
      </p:sp>
    </p:spTree>
    <p:extLst>
      <p:ext uri="{BB962C8B-B14F-4D97-AF65-F5344CB8AC3E}">
        <p14:creationId xmlns:p14="http://schemas.microsoft.com/office/powerpoint/2010/main" val="3647625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defRPr/>
            </a:pPr>
            <a:r>
              <a:rPr lang="ko-KR" altLang="en-US" sz="3600" b="1" spc="-300" dirty="0">
                <a:solidFill>
                  <a:sysClr val="windowText" lastClr="000000"/>
                </a:solidFill>
              </a:rPr>
              <a:t>리본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457 </a:t>
            </a:r>
            <a:r>
              <a:rPr lang="en-US" altLang="ko-KR" sz="3600" b="1" dirty="0">
                <a:solidFill>
                  <a:sysClr val="windowText" lastClr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cm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중에서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142 </a:t>
            </a:r>
            <a:r>
              <a:rPr lang="en-US" altLang="ko-KR" sz="3600" b="1" dirty="0">
                <a:solidFill>
                  <a:sysClr val="windowText" lastClr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cm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를 사용했습니다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사용하고 남은 리본은 몇 </a:t>
            </a:r>
            <a:r>
              <a:rPr lang="en-US" altLang="ko-KR" sz="3600" b="1" dirty="0">
                <a:solidFill>
                  <a:sysClr val="windowText" lastClr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cm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인지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aphicFrame>
        <p:nvGraphicFramePr>
          <p:cNvPr id="32" name="표 31">
            <a:extLst>
              <a:ext uri="{FF2B5EF4-FFF2-40B4-BE49-F238E27FC236}">
                <a16:creationId xmlns:a16="http://schemas.microsoft.com/office/drawing/2014/main" id="{1C0A2CFC-8A11-70F7-F39D-F457578622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999175"/>
              </p:ext>
            </p:extLst>
          </p:nvPr>
        </p:nvGraphicFramePr>
        <p:xfrm>
          <a:off x="9667839" y="4027981"/>
          <a:ext cx="90283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315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graphicFrame>
        <p:nvGraphicFramePr>
          <p:cNvPr id="33" name="표 20">
            <a:extLst>
              <a:ext uri="{FF2B5EF4-FFF2-40B4-BE49-F238E27FC236}">
                <a16:creationId xmlns:a16="http://schemas.microsoft.com/office/drawing/2014/main" id="{AEED3F31-68AD-95F4-7E3B-5E897B3E0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01402"/>
              </p:ext>
            </p:extLst>
          </p:nvPr>
        </p:nvGraphicFramePr>
        <p:xfrm>
          <a:off x="8546283" y="2636912"/>
          <a:ext cx="3166341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6341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457-142=315</a:t>
                      </a:r>
                    </a:p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3200" dirty="0">
                          <a:solidFill>
                            <a:srgbClr val="FF0000"/>
                          </a:solidFill>
                        </a:rPr>
                        <a:t>또는 </a:t>
                      </a: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457-142)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pic>
        <p:nvPicPr>
          <p:cNvPr id="34" name="그림 33">
            <a:extLst>
              <a:ext uri="{FF2B5EF4-FFF2-40B4-BE49-F238E27FC236}">
                <a16:creationId xmlns:a16="http://schemas.microsoft.com/office/drawing/2014/main" id="{C7A4C0A2-E4F7-6FE4-41F4-522C78946F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622413" y="3089066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5" name="그림 34">
            <a:extLst>
              <a:ext uri="{FF2B5EF4-FFF2-40B4-BE49-F238E27FC236}">
                <a16:creationId xmlns:a16="http://schemas.microsoft.com/office/drawing/2014/main" id="{D77FE171-1B80-D29E-D011-0ADE36E444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835868" y="400234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37" name="직선 연결선 36">
            <a:extLst>
              <a:ext uri="{FF2B5EF4-FFF2-40B4-BE49-F238E27FC236}">
                <a16:creationId xmlns:a16="http://schemas.microsoft.com/office/drawing/2014/main" id="{21E482F9-B036-B560-CBC9-B82B09BC31AA}"/>
              </a:ext>
            </a:extLst>
          </p:cNvPr>
          <p:cNvCxnSpPr>
            <a:cxnSpLocks/>
          </p:cNvCxnSpPr>
          <p:nvPr/>
        </p:nvCxnSpPr>
        <p:spPr>
          <a:xfrm>
            <a:off x="8429920" y="3708046"/>
            <a:ext cx="329554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화살표: 오각형 38">
            <a:extLst>
              <a:ext uri="{FF2B5EF4-FFF2-40B4-BE49-F238E27FC236}">
                <a16:creationId xmlns:a16="http://schemas.microsoft.com/office/drawing/2014/main" id="{97E1128E-1064-BE96-4AB6-7B64EF53649B}"/>
              </a:ext>
            </a:extLst>
          </p:cNvPr>
          <p:cNvSpPr/>
          <p:nvPr/>
        </p:nvSpPr>
        <p:spPr>
          <a:xfrm>
            <a:off x="7392144" y="3146772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식</a:t>
            </a:r>
          </a:p>
        </p:txBody>
      </p:sp>
      <p:graphicFrame>
        <p:nvGraphicFramePr>
          <p:cNvPr id="41" name="표 40">
            <a:extLst>
              <a:ext uri="{FF2B5EF4-FFF2-40B4-BE49-F238E27FC236}">
                <a16:creationId xmlns:a16="http://schemas.microsoft.com/office/drawing/2014/main" id="{4E4F2011-0762-1E21-BCB8-F60E95260F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16317"/>
              </p:ext>
            </p:extLst>
          </p:nvPr>
        </p:nvGraphicFramePr>
        <p:xfrm>
          <a:off x="10902152" y="4071171"/>
          <a:ext cx="90283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17556145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cm</a:t>
                      </a:r>
                      <a:endParaRPr lang="ko-KR" altLang="en-US" sz="32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228904"/>
                  </a:ext>
                </a:extLst>
              </a:tr>
            </a:tbl>
          </a:graphicData>
        </a:graphic>
      </p:graphicFrame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6" name="사각형: 둥근 모서리 45">
            <a:hlinkClick r:id="rId5" action="ppaction://hlinksldjump"/>
            <a:extLst>
              <a:ext uri="{FF2B5EF4-FFF2-40B4-BE49-F238E27FC236}">
                <a16:creationId xmlns:a16="http://schemas.microsoft.com/office/drawing/2014/main" id="{43A67297-F39A-2EB0-5C6C-A3BBCE2B51CA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sp>
        <p:nvSpPr>
          <p:cNvPr id="10" name="사각형: 둥근 모서리 9">
            <a:hlinkClick r:id="rId6" action="ppaction://hlinksldjump"/>
            <a:extLst>
              <a:ext uri="{FF2B5EF4-FFF2-40B4-BE49-F238E27FC236}">
                <a16:creationId xmlns:a16="http://schemas.microsoft.com/office/drawing/2014/main" id="{4E959B0F-5EC2-DCEA-AA4F-B47AC7446DA8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45" name="그림 4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200" y="1458000"/>
            <a:ext cx="518537" cy="493243"/>
          </a:xfrm>
          <a:prstGeom prst="rect">
            <a:avLst/>
          </a:prstGeom>
        </p:spPr>
      </p:pic>
      <p:sp>
        <p:nvSpPr>
          <p:cNvPr id="8" name="화살표: 오각형 7">
            <a:extLst>
              <a:ext uri="{FF2B5EF4-FFF2-40B4-BE49-F238E27FC236}">
                <a16:creationId xmlns:a16="http://schemas.microsoft.com/office/drawing/2014/main" id="{57742015-734B-2DC6-4E63-041ABB7C4104}"/>
              </a:ext>
            </a:extLst>
          </p:cNvPr>
          <p:cNvSpPr/>
          <p:nvPr/>
        </p:nvSpPr>
        <p:spPr>
          <a:xfrm>
            <a:off x="8280170" y="4040164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502BBD87-76E5-3FB2-B315-DAF9A98F788C}"/>
              </a:ext>
            </a:extLst>
          </p:cNvPr>
          <p:cNvCxnSpPr>
            <a:cxnSpLocks/>
          </p:cNvCxnSpPr>
          <p:nvPr/>
        </p:nvCxnSpPr>
        <p:spPr>
          <a:xfrm>
            <a:off x="9336360" y="4617947"/>
            <a:ext cx="15657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1" name="그룹 30">
            <a:extLst>
              <a:ext uri="{FF2B5EF4-FFF2-40B4-BE49-F238E27FC236}">
                <a16:creationId xmlns:a16="http://schemas.microsoft.com/office/drawing/2014/main" id="{6B32C91C-2E0E-5819-10DC-0C1CE1CF08F6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2" name="그룹 26">
              <a:extLst>
                <a:ext uri="{FF2B5EF4-FFF2-40B4-BE49-F238E27FC236}">
                  <a16:creationId xmlns:a16="http://schemas.microsoft.com/office/drawing/2014/main" id="{0506EDCE-A76A-F67D-2EA8-AAC1E848FBB4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6" name="그래픽 60">
                <a:extLst>
                  <a:ext uri="{FF2B5EF4-FFF2-40B4-BE49-F238E27FC236}">
                    <a16:creationId xmlns:a16="http://schemas.microsoft.com/office/drawing/2014/main" id="{951E0A37-065B-AEAF-5C7E-E0986B02D4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7" name="그림 28">
                <a:extLst>
                  <a:ext uri="{FF2B5EF4-FFF2-40B4-BE49-F238E27FC236}">
                    <a16:creationId xmlns:a16="http://schemas.microsoft.com/office/drawing/2014/main" id="{30FAEDF7-B4C5-C781-BABD-D7D58D433C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5" name="TextBox 3">
              <a:extLst>
                <a:ext uri="{FF2B5EF4-FFF2-40B4-BE49-F238E27FC236}">
                  <a16:creationId xmlns:a16="http://schemas.microsoft.com/office/drawing/2014/main" id="{40FC777D-0EF3-EB95-2722-05A5E716F6F2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90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DD601738-03A5-DD93-C503-536D459726DF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덧셈과 뺄셈</a:t>
            </a:r>
          </a:p>
        </p:txBody>
      </p:sp>
    </p:spTree>
    <p:extLst>
      <p:ext uri="{BB962C8B-B14F-4D97-AF65-F5344CB8AC3E}">
        <p14:creationId xmlns:p14="http://schemas.microsoft.com/office/powerpoint/2010/main" val="415438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just">
              <a:defRPr/>
            </a:pPr>
            <a:r>
              <a:rPr lang="en-US" altLang="ko-KR" sz="3600" b="1" spc="-300" dirty="0">
                <a:solidFill>
                  <a:sysClr val="windowText" lastClr="000000"/>
                </a:solidFill>
              </a:rPr>
              <a:t>4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장의 수 카드 중에서 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3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장을 골라 세 자리 수를 만들려고 합니다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600" b="1" spc="-300" dirty="0">
                <a:solidFill>
                  <a:sysClr val="windowText" lastClr="000000"/>
                </a:solidFill>
              </a:rPr>
              <a:t>만들 수 있는 세 자리 수 중에서 가장 큰 수와 가장 작은 수의 차를 구해 보세요</a:t>
            </a:r>
            <a:r>
              <a:rPr lang="en-US" altLang="ko-KR" sz="3600" b="1" spc="-300" dirty="0">
                <a:solidFill>
                  <a:sysClr val="windowText" lastClr="000000"/>
                </a:solidFill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150C0572-8FAC-627C-C878-40F84AD44E27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14" name="그룹 13">
              <a:extLst>
                <a:ext uri="{FF2B5EF4-FFF2-40B4-BE49-F238E27FC236}">
                  <a16:creationId xmlns:a16="http://schemas.microsoft.com/office/drawing/2014/main" id="{10914761-B1B1-6BC8-EAE3-94469C582E66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4C9B29A1-D218-084E-2F7F-6DB66C9C6BF4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2" name="직사각형 41">
                <a:extLst>
                  <a:ext uri="{FF2B5EF4-FFF2-40B4-BE49-F238E27FC236}">
                    <a16:creationId xmlns:a16="http://schemas.microsoft.com/office/drawing/2014/main" id="{0FE5B1B3-7B4A-4F6C-C29B-720A3D8CE17C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id="{B8570F18-ED33-3E89-901B-98709FAB0F8A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D81108A-8559-1724-21D8-037329F670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8F68AA5-F99C-9D95-A2C2-3C27220E67C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6" name="사각형: 둥근 모서리 45">
            <a:hlinkClick r:id="rId4" action="ppaction://hlinksldjump"/>
            <a:extLst>
              <a:ext uri="{FF2B5EF4-FFF2-40B4-BE49-F238E27FC236}">
                <a16:creationId xmlns:a16="http://schemas.microsoft.com/office/drawing/2014/main" id="{43A67297-F39A-2EB0-5C6C-A3BBCE2B51CA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5800" y="3501008"/>
            <a:ext cx="4229100" cy="1200150"/>
          </a:xfrm>
          <a:prstGeom prst="rect">
            <a:avLst/>
          </a:prstGeom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8301137" y="4953547"/>
            <a:ext cx="3260274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         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9201178" y="4966325"/>
            <a:ext cx="14882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447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57" name="그림 56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9689028" y="502341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" name="사각형: 둥근 모서리 2">
            <a:hlinkClick r:id="rId7" action="ppaction://hlinksldjump"/>
            <a:extLst>
              <a:ext uri="{FF2B5EF4-FFF2-40B4-BE49-F238E27FC236}">
                <a16:creationId xmlns:a16="http://schemas.microsoft.com/office/drawing/2014/main" id="{8CCD9B64-7168-E6E8-BA75-F64CBBE97771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5200" y="1458000"/>
            <a:ext cx="499566" cy="499566"/>
          </a:xfrm>
          <a:prstGeom prst="rect">
            <a:avLst/>
          </a:prstGeom>
        </p:spPr>
      </p:pic>
      <p:grpSp>
        <p:nvGrpSpPr>
          <p:cNvPr id="10" name="그룹 30">
            <a:extLst>
              <a:ext uri="{FF2B5EF4-FFF2-40B4-BE49-F238E27FC236}">
                <a16:creationId xmlns:a16="http://schemas.microsoft.com/office/drawing/2014/main" id="{C2C3B1BE-C128-F56F-F0AC-2AF919B9F37C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B322552A-D4BC-B43B-3E74-1E2FFEB50926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5" name="그래픽 60">
                <a:extLst>
                  <a:ext uri="{FF2B5EF4-FFF2-40B4-BE49-F238E27FC236}">
                    <a16:creationId xmlns:a16="http://schemas.microsoft.com/office/drawing/2014/main" id="{6FB3AAE1-FDC9-8593-2BAC-570DFE0858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6" name="그림 28">
                <a:extLst>
                  <a:ext uri="{FF2B5EF4-FFF2-40B4-BE49-F238E27FC236}">
                    <a16:creationId xmlns:a16="http://schemas.microsoft.com/office/drawing/2014/main" id="{3430525E-A0E7-D000-66F6-FD14ADF84B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2" name="TextBox 3">
              <a:extLst>
                <a:ext uri="{FF2B5EF4-FFF2-40B4-BE49-F238E27FC236}">
                  <a16:creationId xmlns:a16="http://schemas.microsoft.com/office/drawing/2014/main" id="{1B9E0E55-7795-3FCC-3134-A6718CE09C3B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90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67DCF1E-4266-DE27-7A2C-B8F92B72A305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덧셈과 뺄셈</a:t>
            </a:r>
          </a:p>
        </p:txBody>
      </p:sp>
    </p:spTree>
    <p:extLst>
      <p:ext uri="{BB962C8B-B14F-4D97-AF65-F5344CB8AC3E}">
        <p14:creationId xmlns:p14="http://schemas.microsoft.com/office/powerpoint/2010/main" val="321644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6" y="1412776"/>
            <a:ext cx="10428230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      에서 알맞은 수를 찾아 덧셈식을 완성해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6B73A421-17D1-87CB-7FD2-30065C86EFE8}"/>
              </a:ext>
            </a:extLst>
          </p:cNvPr>
          <p:cNvSpPr/>
          <p:nvPr/>
        </p:nvSpPr>
        <p:spPr>
          <a:xfrm>
            <a:off x="1404524" y="2691825"/>
            <a:ext cx="9824307" cy="1601271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28575">
            <a:solidFill>
              <a:srgbClr val="B0CDD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6A90B2-F1CE-1A69-0A3F-18F93244581E}"/>
              </a:ext>
            </a:extLst>
          </p:cNvPr>
          <p:cNvSpPr txBox="1"/>
          <p:nvPr/>
        </p:nvSpPr>
        <p:spPr>
          <a:xfrm>
            <a:off x="2423592" y="3198975"/>
            <a:ext cx="7499189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dirty="0"/>
              <a:t>459     422     279     326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52DBF601-A98F-0178-2BF4-F2730DB272B6}"/>
              </a:ext>
            </a:extLst>
          </p:cNvPr>
          <p:cNvSpPr/>
          <p:nvPr/>
        </p:nvSpPr>
        <p:spPr>
          <a:xfrm>
            <a:off x="4290688" y="4692510"/>
            <a:ext cx="1267598" cy="77753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1B6C42-39BC-C30E-9776-9435674CACB1}"/>
              </a:ext>
            </a:extLst>
          </p:cNvPr>
          <p:cNvSpPr txBox="1"/>
          <p:nvPr/>
        </p:nvSpPr>
        <p:spPr>
          <a:xfrm>
            <a:off x="5663952" y="4782401"/>
            <a:ext cx="339730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</a:pPr>
            <a:r>
              <a:rPr kumimoji="0" lang="en-US" altLang="ko-KR" sz="3200" b="1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+           = 738</a:t>
            </a:r>
            <a:endParaRPr kumimoji="0" lang="ko-KR" altLang="en-US" sz="3200" b="1" i="0" u="none" strike="noStrike" kern="1200" cap="none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DC80A530-7FD4-D276-E6A3-0CA2D2625538}"/>
              </a:ext>
            </a:extLst>
          </p:cNvPr>
          <p:cNvSpPr/>
          <p:nvPr/>
        </p:nvSpPr>
        <p:spPr>
          <a:xfrm>
            <a:off x="6030173" y="4692510"/>
            <a:ext cx="1267598" cy="77753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D7726C75-76CC-E920-67EF-4751316E2C6B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99693971-12EE-1692-488F-57C5F9D3AA27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2D7456CE-B1BF-CBB3-13B4-24965A2E4E8F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993177DD-286F-FF6B-909B-BD761D5FF5E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22294B13-CF78-C7AA-74C6-246551890CE3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6" name="그림 35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0A97F58-06D6-C324-6684-78D455DD86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4" name="그림 4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CAF959D6-B270-D29C-DE53-FEFFA9518A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0" name="사각형: 둥근 모서리 49">
            <a:hlinkClick r:id="rId4" action="ppaction://hlinksldjump"/>
            <a:extLst>
              <a:ext uri="{FF2B5EF4-FFF2-40B4-BE49-F238E27FC236}">
                <a16:creationId xmlns:a16="http://schemas.microsoft.com/office/drawing/2014/main" id="{C45FDBFA-A6E8-3B49-D406-2722BF4CF3AC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chemeClr val="bg1"/>
                </a:solidFill>
              </a:rPr>
              <a:t>전개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9536" y="2433523"/>
            <a:ext cx="1254607" cy="516603"/>
          </a:xfrm>
          <a:prstGeom prst="rect">
            <a:avLst/>
          </a:prstGeom>
        </p:spPr>
      </p:pic>
      <p:pic>
        <p:nvPicPr>
          <p:cNvPr id="52" name="그림 5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5480" y="1427615"/>
            <a:ext cx="1254607" cy="516603"/>
          </a:xfrm>
          <a:prstGeom prst="rect">
            <a:avLst/>
          </a:prstGeom>
        </p:spPr>
      </p:pic>
      <p:sp>
        <p:nvSpPr>
          <p:cNvPr id="21" name="사각형: 둥근 모서리 20">
            <a:hlinkClick r:id="rId6" action="ppaction://hlinksldjump"/>
            <a:extLst>
              <a:ext uri="{FF2B5EF4-FFF2-40B4-BE49-F238E27FC236}">
                <a16:creationId xmlns:a16="http://schemas.microsoft.com/office/drawing/2014/main" id="{0515D67D-5579-5823-EFCC-21C1C7736708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868686"/>
                </a:solidFill>
              </a:rPr>
              <a:t>차시 시작</a:t>
            </a: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412" y="1458000"/>
            <a:ext cx="512213" cy="474271"/>
          </a:xfrm>
          <a:prstGeom prst="rect">
            <a:avLst/>
          </a:prstGeom>
        </p:spPr>
      </p:pic>
      <p:grpSp>
        <p:nvGrpSpPr>
          <p:cNvPr id="18" name="그룹 30">
            <a:extLst>
              <a:ext uri="{FF2B5EF4-FFF2-40B4-BE49-F238E27FC236}">
                <a16:creationId xmlns:a16="http://schemas.microsoft.com/office/drawing/2014/main" id="{234B6461-881F-AE36-4566-A965B0C89BF8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19" name="그룹 26">
              <a:extLst>
                <a:ext uri="{FF2B5EF4-FFF2-40B4-BE49-F238E27FC236}">
                  <a16:creationId xmlns:a16="http://schemas.microsoft.com/office/drawing/2014/main" id="{870E4992-3FDB-8700-CF7C-ABE813C28CAF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22" name="그래픽 60">
                <a:extLst>
                  <a:ext uri="{FF2B5EF4-FFF2-40B4-BE49-F238E27FC236}">
                    <a16:creationId xmlns:a16="http://schemas.microsoft.com/office/drawing/2014/main" id="{578F1E66-94D6-4F8B-934C-67FEBF89B3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23" name="그림 28">
                <a:extLst>
                  <a:ext uri="{FF2B5EF4-FFF2-40B4-BE49-F238E27FC236}">
                    <a16:creationId xmlns:a16="http://schemas.microsoft.com/office/drawing/2014/main" id="{A9A548C1-FB4A-8477-D3B8-1AC85032DC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20" name="TextBox 3">
              <a:extLst>
                <a:ext uri="{FF2B5EF4-FFF2-40B4-BE49-F238E27FC236}">
                  <a16:creationId xmlns:a16="http://schemas.microsoft.com/office/drawing/2014/main" id="{C0DBA8AF-D25E-78BC-83BD-9840A6298F55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90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4365FC9B-4D1F-4BC3-E99B-FE654D7A68E9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40B6E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00B0F0"/>
                </a:solidFill>
              </a:rPr>
              <a:t>1. </a:t>
            </a:r>
            <a:r>
              <a:rPr lang="ko-KR" altLang="en-US" sz="2400" b="1" spc="-300" dirty="0">
                <a:solidFill>
                  <a:srgbClr val="00B0F0"/>
                </a:solidFill>
              </a:rPr>
              <a:t>덧셈과 뺄셈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700077-DAD4-D055-495B-D47799A919C8}"/>
              </a:ext>
            </a:extLst>
          </p:cNvPr>
          <p:cNvSpPr txBox="1"/>
          <p:nvPr/>
        </p:nvSpPr>
        <p:spPr>
          <a:xfrm>
            <a:off x="6226664" y="4802101"/>
            <a:ext cx="95084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pc="0" dirty="0">
                <a:solidFill>
                  <a:srgbClr val="FF0000"/>
                </a:solidFill>
              </a:rPr>
              <a:t>279</a:t>
            </a:r>
            <a:endParaRPr lang="ko-KR" altLang="en-US" spc="0" dirty="0">
              <a:solidFill>
                <a:srgbClr val="FF0000"/>
              </a:solidFill>
            </a:endParaRPr>
          </a:p>
        </p:txBody>
      </p: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B10C4B83-5834-F053-7D5E-41F708980D4A}"/>
              </a:ext>
            </a:extLst>
          </p:cNvPr>
          <p:cNvGrpSpPr/>
          <p:nvPr/>
        </p:nvGrpSpPr>
        <p:grpSpPr>
          <a:xfrm>
            <a:off x="3647728" y="4802101"/>
            <a:ext cx="1745748" cy="570178"/>
            <a:chOff x="3647728" y="4802101"/>
            <a:chExt cx="1745748" cy="570178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57B4A24-3FE9-A782-A469-96CCCDE3C599}"/>
                </a:ext>
              </a:extLst>
            </p:cNvPr>
            <p:cNvSpPr txBox="1"/>
            <p:nvPr/>
          </p:nvSpPr>
          <p:spPr>
            <a:xfrm>
              <a:off x="4540057" y="4802101"/>
              <a:ext cx="853419" cy="558348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Autofit/>
            </a:bodyPr>
            <a:lstStyle>
              <a:defPPr>
                <a:defRPr lang="ko-KR"/>
              </a:defPPr>
              <a:lvl1pPr algn="ctr">
                <a:lnSpc>
                  <a:spcPct val="120000"/>
                </a:lnSpc>
                <a:defRPr sz="3200" b="1" spc="-300">
                  <a:solidFill>
                    <a:srgbClr val="FD5214"/>
                  </a:solidFill>
                </a:defRPr>
              </a:lvl1pPr>
            </a:lstStyle>
            <a:p>
              <a:r>
                <a:rPr lang="en-US" altLang="ko-KR" spc="0" dirty="0">
                  <a:solidFill>
                    <a:srgbClr val="FF0000"/>
                  </a:solidFill>
                </a:rPr>
                <a:t>459</a:t>
              </a:r>
              <a:endParaRPr lang="ko-KR" altLang="en-US" spc="0" dirty="0">
                <a:solidFill>
                  <a:srgbClr val="FF0000"/>
                </a:solidFill>
              </a:endParaRPr>
            </a:p>
          </p:txBody>
        </p:sp>
        <p:sp>
          <p:nvSpPr>
            <p:cNvPr id="8" name="타원 7">
              <a:extLst>
                <a:ext uri="{FF2B5EF4-FFF2-40B4-BE49-F238E27FC236}">
                  <a16:creationId xmlns:a16="http://schemas.microsoft.com/office/drawing/2014/main" id="{A23B46BA-4E13-8D32-744D-9ECF5B1E1AFE}"/>
                </a:ext>
              </a:extLst>
            </p:cNvPr>
            <p:cNvSpPr/>
            <p:nvPr/>
          </p:nvSpPr>
          <p:spPr>
            <a:xfrm>
              <a:off x="3647728" y="4869160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6AE3324E-F3C3-7052-5A81-00408F2BB293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641099" y="480311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D2E5586C-2CC1-80FB-316D-61B4A5FD8F57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6380584" y="480311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101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886705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도형의 이름을 써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27" name="직사각형 26"/>
          <p:cNvSpPr/>
          <p:nvPr/>
        </p:nvSpPr>
        <p:spPr>
          <a:xfrm>
            <a:off x="1256625" y="2243065"/>
            <a:ext cx="7168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/>
              <a:t>(1)</a:t>
            </a:r>
            <a:endParaRPr lang="ko-KR" altLang="en-US" sz="3200" b="1" dirty="0"/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 rotWithShape="1">
          <a:blip r:embed="rId5"/>
          <a:srcRect b="75487"/>
          <a:stretch/>
        </p:blipFill>
        <p:spPr>
          <a:xfrm>
            <a:off x="2060258" y="2243065"/>
            <a:ext cx="2313633" cy="609871"/>
          </a:xfrm>
          <a:prstGeom prst="rect">
            <a:avLst/>
          </a:prstGeom>
        </p:spPr>
      </p:pic>
      <p:sp>
        <p:nvSpPr>
          <p:cNvPr id="39" name="직사각형 38"/>
          <p:cNvSpPr/>
          <p:nvPr/>
        </p:nvSpPr>
        <p:spPr>
          <a:xfrm>
            <a:off x="1256625" y="3709280"/>
            <a:ext cx="7168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/>
              <a:t>(2)</a:t>
            </a:r>
            <a:endParaRPr lang="ko-KR" altLang="en-US" sz="3200" b="1" dirty="0"/>
          </a:p>
        </p:txBody>
      </p:sp>
      <p:pic>
        <p:nvPicPr>
          <p:cNvPr id="40" name="그림 39"/>
          <p:cNvPicPr>
            <a:picLocks noChangeAspect="1"/>
          </p:cNvPicPr>
          <p:nvPr/>
        </p:nvPicPr>
        <p:blipFill rotWithShape="1">
          <a:blip r:embed="rId5"/>
          <a:srcRect l="-3255" t="39087" r="3255" b="36400"/>
          <a:stretch/>
        </p:blipFill>
        <p:spPr>
          <a:xfrm>
            <a:off x="2060258" y="3709280"/>
            <a:ext cx="2313633" cy="609871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4727848" y="2327176"/>
            <a:ext cx="3097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/>
              <a:t>(                   )</a:t>
            </a:r>
            <a:endParaRPr lang="ko-KR" altLang="en-US" sz="3200" b="1" dirty="0"/>
          </a:p>
        </p:txBody>
      </p:sp>
      <p:sp>
        <p:nvSpPr>
          <p:cNvPr id="42" name="직사각형 41"/>
          <p:cNvSpPr/>
          <p:nvPr/>
        </p:nvSpPr>
        <p:spPr>
          <a:xfrm>
            <a:off x="5233487" y="2382417"/>
            <a:ext cx="22491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200" b="1" spc="-300" dirty="0">
                <a:solidFill>
                  <a:srgbClr val="FF0000"/>
                </a:solidFill>
              </a:rPr>
              <a:t>선분 </a:t>
            </a:r>
            <a:r>
              <a:rPr lang="ko-KR" altLang="en-US" sz="3200" b="1" spc="-300" dirty="0" err="1">
                <a:solidFill>
                  <a:srgbClr val="FF0000"/>
                </a:solidFill>
              </a:rPr>
              <a:t>ㅁㅂ</a:t>
            </a:r>
            <a:endParaRPr lang="ko-KR" altLang="en-US" dirty="0"/>
          </a:p>
        </p:txBody>
      </p:sp>
      <p:pic>
        <p:nvPicPr>
          <p:cNvPr id="43" name="그림 42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074694" y="2410863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44" name="직사각형 43"/>
          <p:cNvSpPr/>
          <p:nvPr/>
        </p:nvSpPr>
        <p:spPr>
          <a:xfrm>
            <a:off x="4727848" y="2903525"/>
            <a:ext cx="30974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(</a:t>
            </a:r>
            <a:r>
              <a:rPr lang="ko-KR" altLang="en-US" sz="3200" b="1" spc="-300" dirty="0">
                <a:solidFill>
                  <a:srgbClr val="FF0000"/>
                </a:solidFill>
              </a:rPr>
              <a:t>또는 선분 </a:t>
            </a:r>
            <a:r>
              <a:rPr lang="ko-KR" altLang="en-US" sz="3200" b="1" spc="-300" dirty="0" err="1">
                <a:solidFill>
                  <a:srgbClr val="FF0000"/>
                </a:solidFill>
              </a:rPr>
              <a:t>ㅂㅁ</a:t>
            </a:r>
            <a:r>
              <a:rPr lang="en-US" altLang="ko-KR" sz="3200" b="1" spc="-300" dirty="0">
                <a:solidFill>
                  <a:srgbClr val="FF0000"/>
                </a:solidFill>
              </a:rPr>
              <a:t>)</a:t>
            </a:r>
            <a:endParaRPr lang="ko-KR" altLang="en-US" dirty="0"/>
          </a:p>
        </p:txBody>
      </p:sp>
      <p:sp>
        <p:nvSpPr>
          <p:cNvPr id="55" name="직사각형 54"/>
          <p:cNvSpPr/>
          <p:nvPr/>
        </p:nvSpPr>
        <p:spPr>
          <a:xfrm>
            <a:off x="1256625" y="5183511"/>
            <a:ext cx="7168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/>
              <a:t>(3)</a:t>
            </a:r>
            <a:endParaRPr lang="ko-KR" altLang="en-US" sz="3200" b="1" dirty="0"/>
          </a:p>
        </p:txBody>
      </p:sp>
      <p:pic>
        <p:nvPicPr>
          <p:cNvPr id="56" name="그림 55"/>
          <p:cNvPicPr>
            <a:picLocks noChangeAspect="1"/>
          </p:cNvPicPr>
          <p:nvPr/>
        </p:nvPicPr>
        <p:blipFill rotWithShape="1">
          <a:blip r:embed="rId5"/>
          <a:srcRect l="-3255" t="76309" r="3255" b="-822"/>
          <a:stretch/>
        </p:blipFill>
        <p:spPr>
          <a:xfrm>
            <a:off x="2060258" y="5183511"/>
            <a:ext cx="2313633" cy="609871"/>
          </a:xfrm>
          <a:prstGeom prst="rect">
            <a:avLst/>
          </a:prstGeom>
        </p:spPr>
      </p:pic>
      <p:sp>
        <p:nvSpPr>
          <p:cNvPr id="57" name="TextBox 56"/>
          <p:cNvSpPr txBox="1"/>
          <p:nvPr/>
        </p:nvSpPr>
        <p:spPr>
          <a:xfrm>
            <a:off x="4727848" y="3772261"/>
            <a:ext cx="3097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/>
              <a:t>(                   )</a:t>
            </a:r>
            <a:endParaRPr lang="ko-KR" altLang="en-US" sz="3200" b="1" dirty="0"/>
          </a:p>
        </p:txBody>
      </p:sp>
      <p:sp>
        <p:nvSpPr>
          <p:cNvPr id="58" name="직사각형 57"/>
          <p:cNvSpPr/>
          <p:nvPr/>
        </p:nvSpPr>
        <p:spPr>
          <a:xfrm>
            <a:off x="5233487" y="3827502"/>
            <a:ext cx="22491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200" b="1" spc="-300" dirty="0">
                <a:solidFill>
                  <a:srgbClr val="FF0000"/>
                </a:solidFill>
              </a:rPr>
              <a:t>직선 </a:t>
            </a:r>
            <a:r>
              <a:rPr lang="ko-KR" altLang="en-US" sz="3200" b="1" spc="-300" dirty="0" err="1">
                <a:solidFill>
                  <a:srgbClr val="FF0000"/>
                </a:solidFill>
              </a:rPr>
              <a:t>ㅁㅂ</a:t>
            </a:r>
            <a:endParaRPr lang="ko-KR" altLang="en-US" dirty="0"/>
          </a:p>
        </p:txBody>
      </p:sp>
      <p:pic>
        <p:nvPicPr>
          <p:cNvPr id="59" name="그림 58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074694" y="385594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0" name="직사각형 59"/>
          <p:cNvSpPr/>
          <p:nvPr/>
        </p:nvSpPr>
        <p:spPr>
          <a:xfrm>
            <a:off x="4727848" y="4348610"/>
            <a:ext cx="30974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(</a:t>
            </a:r>
            <a:r>
              <a:rPr lang="ko-KR" altLang="en-US" sz="3200" b="1" spc="-300" dirty="0">
                <a:solidFill>
                  <a:srgbClr val="FF0000"/>
                </a:solidFill>
              </a:rPr>
              <a:t>또는 직선 </a:t>
            </a:r>
            <a:r>
              <a:rPr lang="ko-KR" altLang="en-US" sz="3200" b="1" spc="-300" dirty="0" err="1">
                <a:solidFill>
                  <a:srgbClr val="FF0000"/>
                </a:solidFill>
              </a:rPr>
              <a:t>ㅂㅁ</a:t>
            </a:r>
            <a:r>
              <a:rPr lang="en-US" altLang="ko-KR" sz="3200" b="1" spc="-300" dirty="0">
                <a:solidFill>
                  <a:srgbClr val="FF0000"/>
                </a:solidFill>
              </a:rPr>
              <a:t>)</a:t>
            </a:r>
            <a:endParaRPr lang="ko-KR" alt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4727848" y="5340634"/>
            <a:ext cx="3097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/>
              <a:t>(                   )</a:t>
            </a:r>
            <a:endParaRPr lang="ko-KR" altLang="en-US" sz="3200" b="1" dirty="0"/>
          </a:p>
        </p:txBody>
      </p:sp>
      <p:sp>
        <p:nvSpPr>
          <p:cNvPr id="62" name="직사각형 61"/>
          <p:cNvSpPr/>
          <p:nvPr/>
        </p:nvSpPr>
        <p:spPr>
          <a:xfrm>
            <a:off x="5233487" y="5395875"/>
            <a:ext cx="22491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200" b="1" spc="-300" dirty="0">
                <a:solidFill>
                  <a:srgbClr val="FF0000"/>
                </a:solidFill>
              </a:rPr>
              <a:t>반직선 </a:t>
            </a:r>
            <a:r>
              <a:rPr lang="ko-KR" altLang="en-US" sz="3200" b="1" spc="-300" dirty="0" err="1">
                <a:solidFill>
                  <a:srgbClr val="FF0000"/>
                </a:solidFill>
              </a:rPr>
              <a:t>ㅁㅂ</a:t>
            </a:r>
            <a:endParaRPr lang="ko-KR" altLang="en-US" dirty="0"/>
          </a:p>
        </p:txBody>
      </p:sp>
      <p:pic>
        <p:nvPicPr>
          <p:cNvPr id="63" name="그림 62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074694" y="542432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6" name="그룹 65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67" name="사각형: 둥근 모서리 52">
              <a:hlinkClick r:id="rId7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8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95CCD37A-5EAE-CB14-3465-777A70E30A37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F5852E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3" name="그룹 30">
            <a:extLst>
              <a:ext uri="{FF2B5EF4-FFF2-40B4-BE49-F238E27FC236}">
                <a16:creationId xmlns:a16="http://schemas.microsoft.com/office/drawing/2014/main" id="{4F916EEE-D1E9-CA92-64E9-222A8EC6A1CA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4" name="그룹 26">
              <a:extLst>
                <a:ext uri="{FF2B5EF4-FFF2-40B4-BE49-F238E27FC236}">
                  <a16:creationId xmlns:a16="http://schemas.microsoft.com/office/drawing/2014/main" id="{CFC72D23-733F-7903-047D-4353AD09EEBE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8" name="그래픽 60">
                <a:extLst>
                  <a:ext uri="{FF2B5EF4-FFF2-40B4-BE49-F238E27FC236}">
                    <a16:creationId xmlns:a16="http://schemas.microsoft.com/office/drawing/2014/main" id="{B463C72A-D8BF-97F9-8253-B88324CA3C4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9" name="그림 28">
                <a:extLst>
                  <a:ext uri="{FF2B5EF4-FFF2-40B4-BE49-F238E27FC236}">
                    <a16:creationId xmlns:a16="http://schemas.microsoft.com/office/drawing/2014/main" id="{73E24C84-F637-3B46-989C-1A59FB267F6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7" name="TextBox 3">
              <a:extLst>
                <a:ext uri="{FF2B5EF4-FFF2-40B4-BE49-F238E27FC236}">
                  <a16:creationId xmlns:a16="http://schemas.microsoft.com/office/drawing/2014/main" id="{9D66A8A6-8778-E2ED-3AED-EA448AD3F1E8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91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4F791207-2C4E-13DB-8419-783104CA1906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평면도형</a:t>
            </a:r>
          </a:p>
        </p:txBody>
      </p:sp>
    </p:spTree>
    <p:extLst>
      <p:ext uri="{BB962C8B-B14F-4D97-AF65-F5344CB8AC3E}">
        <p14:creationId xmlns:p14="http://schemas.microsoft.com/office/powerpoint/2010/main" val="96109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58" grpId="0"/>
      <p:bldP spid="60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D83CE18-5821-5A5F-1682-B6668401AD16}"/>
              </a:ext>
            </a:extLst>
          </p:cNvPr>
          <p:cNvSpPr txBox="1"/>
          <p:nvPr/>
        </p:nvSpPr>
        <p:spPr>
          <a:xfrm>
            <a:off x="1343395" y="1412776"/>
            <a:ext cx="10297221" cy="914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삼각자를 사용하여 각 </a:t>
            </a:r>
            <a:r>
              <a:rPr kumimoji="0" lang="ko-KR" altLang="en-US" sz="3600" b="1" i="0" u="none" strike="noStrike" kern="1200" cap="none" spc="-30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ㄴㄱㄷ을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그리고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en-US" altLang="ko-KR" sz="3600" b="1" i="0" u="none" strike="noStrike" kern="1200" cap="none" spc="-30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600" b="1" i="0" u="none" strike="noStrike" kern="1200" cap="none" spc="-30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각의 꼭짓점과 변을 써 보세요</a:t>
            </a:r>
            <a:r>
              <a:rPr kumimoji="0" lang="en-US" altLang="ko-KR" sz="3600" b="1" i="0" u="none" strike="noStrike" kern="1200" cap="none" spc="-30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45" name="그룹 44">
            <a:extLst>
              <a:ext uri="{FF2B5EF4-FFF2-40B4-BE49-F238E27FC236}">
                <a16:creationId xmlns:a16="http://schemas.microsoft.com/office/drawing/2014/main" id="{D2AECC9E-5446-867F-F2EE-DA171FA22253}"/>
              </a:ext>
            </a:extLst>
          </p:cNvPr>
          <p:cNvGrpSpPr/>
          <p:nvPr/>
        </p:nvGrpSpPr>
        <p:grpSpPr>
          <a:xfrm>
            <a:off x="10278191" y="6473873"/>
            <a:ext cx="1549381" cy="254013"/>
            <a:chOff x="10278191" y="6473873"/>
            <a:chExt cx="1549381" cy="254013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id="{98DE27CB-0164-899C-DC99-62E469C07390}"/>
                </a:ext>
              </a:extLst>
            </p:cNvPr>
            <p:cNvGrpSpPr/>
            <p:nvPr/>
          </p:nvGrpSpPr>
          <p:grpSpPr>
            <a:xfrm>
              <a:off x="10584055" y="6477750"/>
              <a:ext cx="925129" cy="213022"/>
              <a:chOff x="10615267" y="6497260"/>
              <a:chExt cx="925129" cy="213022"/>
            </a:xfrm>
          </p:grpSpPr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B309BECD-E0CB-C64F-2AB9-BABB4F8876EA}"/>
                  </a:ext>
                </a:extLst>
              </p:cNvPr>
              <p:cNvSpPr/>
              <p:nvPr/>
            </p:nvSpPr>
            <p:spPr>
              <a:xfrm>
                <a:off x="11184988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37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F7A2786A-72DE-5EC2-59EC-E3FBDBFF2D13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4CE5802E-5150-8F07-7719-A636B9D729B5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7" name="그림 46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B06458C-A28A-B9C3-F2D7-7ADF200D8F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573559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8" name="그림 47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7986BD0-2559-8CCB-C4C5-25F52A265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278191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5233" y="3007509"/>
            <a:ext cx="4968552" cy="2503534"/>
          </a:xfrm>
          <a:prstGeom prst="rect">
            <a:avLst/>
          </a:prstGeom>
        </p:spPr>
      </p:pic>
      <p:sp>
        <p:nvSpPr>
          <p:cNvPr id="79" name="직사각형 78"/>
          <p:cNvSpPr/>
          <p:nvPr/>
        </p:nvSpPr>
        <p:spPr>
          <a:xfrm>
            <a:off x="6255299" y="4246238"/>
            <a:ext cx="2380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dirty="0"/>
              <a:t>각의 </a:t>
            </a:r>
            <a:r>
              <a:rPr lang="ko-KR" altLang="en-US" sz="3200" b="1" dirty="0" err="1"/>
              <a:t>꼭짓점</a:t>
            </a:r>
            <a:endParaRPr lang="ko-KR" altLang="en-US" sz="32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8478231" y="4256187"/>
            <a:ext cx="3097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/>
              <a:t>(                   )</a:t>
            </a:r>
            <a:endParaRPr lang="ko-KR" altLang="en-US" sz="3200" b="1" dirty="0"/>
          </a:p>
        </p:txBody>
      </p:sp>
      <p:sp>
        <p:nvSpPr>
          <p:cNvPr id="82" name="직사각형 81"/>
          <p:cNvSpPr/>
          <p:nvPr/>
        </p:nvSpPr>
        <p:spPr>
          <a:xfrm>
            <a:off x="8976809" y="4246237"/>
            <a:ext cx="22491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200" b="1" spc="-300" dirty="0">
                <a:solidFill>
                  <a:srgbClr val="FF0000"/>
                </a:solidFill>
              </a:rPr>
              <a:t>점 </a:t>
            </a:r>
            <a:r>
              <a:rPr lang="ko-KR" altLang="en-US" sz="3200" b="1" spc="-300" dirty="0" err="1">
                <a:solidFill>
                  <a:srgbClr val="FF0000"/>
                </a:solidFill>
              </a:rPr>
              <a:t>ㄱ</a:t>
            </a:r>
            <a:endParaRPr lang="ko-KR" altLang="en-US" dirty="0"/>
          </a:p>
        </p:txBody>
      </p:sp>
      <p:pic>
        <p:nvPicPr>
          <p:cNvPr id="83" name="그림 82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501397" y="384218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4" name="직사각형 83"/>
          <p:cNvSpPr/>
          <p:nvPr/>
        </p:nvSpPr>
        <p:spPr>
          <a:xfrm>
            <a:off x="7067371" y="4886253"/>
            <a:ext cx="15600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/>
              <a:t>각의 변</a:t>
            </a:r>
            <a:endParaRPr lang="ko-KR" altLang="en-US" sz="32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8486912" y="4886254"/>
            <a:ext cx="3097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/>
              <a:t>(                   )</a:t>
            </a:r>
            <a:endParaRPr lang="ko-KR" altLang="en-US" sz="3200" b="1" dirty="0"/>
          </a:p>
        </p:txBody>
      </p:sp>
      <p:sp>
        <p:nvSpPr>
          <p:cNvPr id="86" name="직사각형 85"/>
          <p:cNvSpPr/>
          <p:nvPr/>
        </p:nvSpPr>
        <p:spPr>
          <a:xfrm>
            <a:off x="8486912" y="4931544"/>
            <a:ext cx="30416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3200" b="1" spc="-300" dirty="0">
                <a:solidFill>
                  <a:srgbClr val="FF0000"/>
                </a:solidFill>
              </a:rPr>
              <a:t> 변 </a:t>
            </a:r>
            <a:r>
              <a:rPr lang="ko-KR" altLang="en-US" sz="3200" b="1" spc="-300" dirty="0" err="1">
                <a:solidFill>
                  <a:srgbClr val="FF0000"/>
                </a:solidFill>
              </a:rPr>
              <a:t>ㄱㄴ</a:t>
            </a:r>
            <a:r>
              <a:rPr lang="en-US" altLang="ko-KR" sz="3200" b="1" spc="-300" dirty="0">
                <a:solidFill>
                  <a:srgbClr val="FF0000"/>
                </a:solidFill>
              </a:rPr>
              <a:t>, </a:t>
            </a:r>
            <a:r>
              <a:rPr lang="ko-KR" altLang="en-US" sz="3200" b="1" spc="-300" dirty="0">
                <a:solidFill>
                  <a:srgbClr val="FF0000"/>
                </a:solidFill>
              </a:rPr>
              <a:t>변 </a:t>
            </a:r>
            <a:r>
              <a:rPr lang="ko-KR" altLang="en-US" sz="3200" b="1" spc="-300" dirty="0" err="1">
                <a:solidFill>
                  <a:srgbClr val="FF0000"/>
                </a:solidFill>
              </a:rPr>
              <a:t>ㄱㄷ</a:t>
            </a:r>
            <a:endParaRPr lang="ko-KR" altLang="en-US" dirty="0"/>
          </a:p>
        </p:txBody>
      </p:sp>
      <p:pic>
        <p:nvPicPr>
          <p:cNvPr id="87" name="그림 86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826813" y="426817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88" name="그림 87">
            <a:extLst>
              <a:ext uri="{FF2B5EF4-FFF2-40B4-BE49-F238E27FC236}">
                <a16:creationId xmlns:a16="http://schemas.microsoft.com/office/drawing/2014/main" id="{7AF00B86-7816-187C-5603-89556523736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826813" y="496994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" name="자유형 8"/>
          <p:cNvSpPr/>
          <p:nvPr/>
        </p:nvSpPr>
        <p:spPr>
          <a:xfrm>
            <a:off x="2615427" y="3646008"/>
            <a:ext cx="2362200" cy="1539240"/>
          </a:xfrm>
          <a:custGeom>
            <a:avLst/>
            <a:gdLst>
              <a:gd name="connsiteX0" fmla="*/ 1592580 w 2362200"/>
              <a:gd name="connsiteY0" fmla="*/ 1539240 h 1539240"/>
              <a:gd name="connsiteX1" fmla="*/ 0 w 2362200"/>
              <a:gd name="connsiteY1" fmla="*/ 0 h 1539240"/>
              <a:gd name="connsiteX2" fmla="*/ 2362200 w 2362200"/>
              <a:gd name="connsiteY2" fmla="*/ 30480 h 1539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62200" h="1539240">
                <a:moveTo>
                  <a:pt x="1592580" y="1539240"/>
                </a:moveTo>
                <a:lnTo>
                  <a:pt x="0" y="0"/>
                </a:lnTo>
                <a:lnTo>
                  <a:pt x="2362200" y="30480"/>
                </a:ln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9" name="그룹 88">
            <a:extLst>
              <a:ext uri="{FF2B5EF4-FFF2-40B4-BE49-F238E27FC236}">
                <a16:creationId xmlns:a16="http://schemas.microsoft.com/office/drawing/2014/main" id="{65E185C1-1A58-C38C-527D-D00493F7D643}"/>
              </a:ext>
            </a:extLst>
          </p:cNvPr>
          <p:cNvGrpSpPr/>
          <p:nvPr/>
        </p:nvGrpSpPr>
        <p:grpSpPr>
          <a:xfrm>
            <a:off x="236948" y="6391126"/>
            <a:ext cx="1566866" cy="396000"/>
            <a:chOff x="236948" y="6391126"/>
            <a:chExt cx="1566866" cy="396000"/>
          </a:xfrm>
        </p:grpSpPr>
        <p:sp>
          <p:nvSpPr>
            <p:cNvPr id="90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8BCA78AC-0030-ED1F-0215-AC2627E6FDC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91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BECA9ECD-FDCB-3FEF-EEAB-5D1D47353F9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전개</a:t>
              </a:r>
            </a:p>
          </p:txBody>
        </p:sp>
      </p:grp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D923D6ED-80E5-A5AE-8762-7C1AC747936D}"/>
              </a:ext>
            </a:extLst>
          </p:cNvPr>
          <p:cNvSpPr/>
          <p:nvPr/>
        </p:nvSpPr>
        <p:spPr>
          <a:xfrm>
            <a:off x="744412" y="1459566"/>
            <a:ext cx="512213" cy="512213"/>
          </a:xfrm>
          <a:prstGeom prst="flowChartConnector">
            <a:avLst/>
          </a:prstGeom>
          <a:solidFill>
            <a:srgbClr val="F5852E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2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  <p:grpSp>
        <p:nvGrpSpPr>
          <p:cNvPr id="4" name="그룹 30">
            <a:extLst>
              <a:ext uri="{FF2B5EF4-FFF2-40B4-BE49-F238E27FC236}">
                <a16:creationId xmlns:a16="http://schemas.microsoft.com/office/drawing/2014/main" id="{E677649A-A2CA-4109-F105-059F256F3CF7}"/>
              </a:ext>
            </a:extLst>
          </p:cNvPr>
          <p:cNvGrpSpPr/>
          <p:nvPr/>
        </p:nvGrpSpPr>
        <p:grpSpPr>
          <a:xfrm>
            <a:off x="7785200" y="6401497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76330C87-6573-C47C-7DA1-D2A3848F7384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B1DEBEB5-84F7-7AB0-81BC-52F5675F02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2471D5D8-0E81-5FB1-B10C-D7231E7EBC2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8" name="TextBox 3">
              <a:extLst>
                <a:ext uri="{FF2B5EF4-FFF2-40B4-BE49-F238E27FC236}">
                  <a16:creationId xmlns:a16="http://schemas.microsoft.com/office/drawing/2014/main" id="{48DE7CD7-C0C8-8247-796B-D3F7C8383A44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91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E83B294C-70F9-1742-F973-5B371E0F614D}"/>
              </a:ext>
            </a:extLst>
          </p:cNvPr>
          <p:cNvSpPr txBox="1"/>
          <p:nvPr/>
        </p:nvSpPr>
        <p:spPr>
          <a:xfrm>
            <a:off x="9874936" y="263353"/>
            <a:ext cx="2232247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5852E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spc="-300" dirty="0">
                <a:solidFill>
                  <a:srgbClr val="F5852E"/>
                </a:solidFill>
              </a:rPr>
              <a:t>2. </a:t>
            </a:r>
            <a:r>
              <a:rPr lang="ko-KR" altLang="en-US" sz="2400" b="1" spc="-300" dirty="0">
                <a:solidFill>
                  <a:srgbClr val="F5852E"/>
                </a:solidFill>
              </a:rPr>
              <a:t>평면도형</a:t>
            </a:r>
          </a:p>
        </p:txBody>
      </p:sp>
    </p:spTree>
    <p:extLst>
      <p:ext uri="{BB962C8B-B14F-4D97-AF65-F5344CB8AC3E}">
        <p14:creationId xmlns:p14="http://schemas.microsoft.com/office/powerpoint/2010/main" val="46281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6" grpId="0"/>
      <p:bldP spid="9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>
              <a:lumMod val="65000"/>
              <a:lumOff val="35000"/>
            </a:schemeClr>
          </a:solidFill>
        </a:ln>
      </a:spPr>
      <a:bodyPr lIns="0" tIns="0" rIns="0" bIns="0" rtlCol="0" anchor="ctr"/>
      <a:lstStyle>
        <a:defPPr algn="ctr">
          <a:defRPr b="1" dirty="0" smtClean="0">
            <a:solidFill>
              <a:schemeClr val="tx1"/>
            </a:solidFill>
            <a:effectLst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 w="12700">
          <a:noFill/>
        </a:ln>
      </a:spPr>
      <a:bodyPr wrap="square" rtlCol="0" anchor="t" anchorCtr="0">
        <a:spAutoFit/>
      </a:bodyPr>
      <a:lstStyle>
        <a:defPPr algn="just">
          <a:lnSpc>
            <a:spcPct val="100000"/>
          </a:lnSpc>
          <a:defRPr sz="2800" b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1411</Words>
  <Application>Microsoft Office PowerPoint</Application>
  <PresentationFormat>와이드스크린</PresentationFormat>
  <Paragraphs>558</Paragraphs>
  <Slides>37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41" baseType="lpstr">
      <vt:lpstr>맑은 고딕</vt:lpstr>
      <vt:lpstr>Arial</vt:lpstr>
      <vt:lpstr>Cambria Math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2023-11-22T12:47:27Z</dcterms:created>
  <dcterms:modified xsi:type="dcterms:W3CDTF">2024-04-29T02:02:35Z</dcterms:modified>
</cp:coreProperties>
</file>